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media/image10.svg" ContentType="image/svg+xml"/>
  <Override PartName="/ppt/media/image12.svg" ContentType="image/svg+xml"/>
  <Override PartName="/ppt/media/image14.svg" ContentType="image/svg+xml"/>
  <Override PartName="/ppt/media/image4.svg" ContentType="image/svg+xml"/>
  <Override PartName="/ppt/media/image6.svg" ContentType="image/svg+xml"/>
  <Override PartName="/ppt/media/image8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24"/>
  </p:notesMasterIdLst>
  <p:sldIdLst>
    <p:sldId id="319" r:id="rId4"/>
    <p:sldId id="362" r:id="rId5"/>
    <p:sldId id="317" r:id="rId6"/>
    <p:sldId id="290" r:id="rId7"/>
    <p:sldId id="350" r:id="rId8"/>
    <p:sldId id="351" r:id="rId9"/>
    <p:sldId id="352" r:id="rId10"/>
    <p:sldId id="268" r:id="rId11"/>
    <p:sldId id="261" r:id="rId12"/>
    <p:sldId id="357" r:id="rId13"/>
    <p:sldId id="353" r:id="rId14"/>
    <p:sldId id="354" r:id="rId15"/>
    <p:sldId id="355" r:id="rId16"/>
    <p:sldId id="309" r:id="rId17"/>
    <p:sldId id="381" r:id="rId18"/>
    <p:sldId id="358" r:id="rId19"/>
    <p:sldId id="359" r:id="rId20"/>
    <p:sldId id="360" r:id="rId21"/>
    <p:sldId id="361" r:id="rId22"/>
    <p:sldId id="327" r:id="rId23"/>
  </p:sldIdLst>
  <p:sldSz cx="12192000" cy="6858000"/>
  <p:notesSz cx="6858000" cy="9144000"/>
  <p:custDataLst>
    <p:tags r:id="rId28"/>
  </p:custDataLst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egoe UI" panose="020B0502040204020203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6" userDrawn="1">
          <p15:clr>
            <a:srgbClr val="A4A3A4"/>
          </p15:clr>
        </p15:guide>
        <p15:guide id="2" pos="37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5E4"/>
    <a:srgbClr val="393A47"/>
    <a:srgbClr val="564266"/>
    <a:srgbClr val="604A7B"/>
    <a:srgbClr val="030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14" y="804"/>
      </p:cViewPr>
      <p:guideLst>
        <p:guide orient="horz" pos="2146"/>
        <p:guide pos="37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8" Type="http://schemas.openxmlformats.org/officeDocument/2006/relationships/tags" Target="tags/tag34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sz="1680"/>
              <a:t>未来三年营收预测表（单位：万元人民币）</a:t>
            </a:r>
            <a:endParaRPr sz="168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第一年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营收</c:v>
                </c:pt>
                <c:pt idx="1">
                  <c:v>净利润</c:v>
                </c:pt>
                <c:pt idx="2">
                  <c:v>税收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1050</c:v>
                </c:pt>
                <c:pt idx="1">
                  <c:v>-30</c:v>
                </c:pt>
                <c:pt idx="2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第二年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营收</c:v>
                </c:pt>
                <c:pt idx="1">
                  <c:v>净利润</c:v>
                </c:pt>
                <c:pt idx="2">
                  <c:v>税收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2100</c:v>
                </c:pt>
                <c:pt idx="1">
                  <c:v>335</c:v>
                </c:pt>
                <c:pt idx="2">
                  <c:v>85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第三年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营收</c:v>
                </c:pt>
                <c:pt idx="1">
                  <c:v>净利润</c:v>
                </c:pt>
                <c:pt idx="2">
                  <c:v>税收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3900</c:v>
                </c:pt>
                <c:pt idx="1">
                  <c:v>1045</c:v>
                </c:pt>
                <c:pt idx="2">
                  <c:v>185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39737278"/>
        <c:axId val="123872223"/>
      </c:barChart>
      <c:catAx>
        <c:axId val="639737278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23872223"/>
        <c:crosses val="autoZero"/>
        <c:auto val="1"/>
        <c:lblAlgn val="ctr"/>
        <c:lblOffset val="100"/>
        <c:noMultiLvlLbl val="0"/>
      </c:catAx>
      <c:valAx>
        <c:axId val="1238722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3973727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egendEntry>
        <c:idx val="2"/>
        <c:txPr>
          <a:bodyPr rot="0" spcFirstLastPara="0" vertOverflow="ellipsis" vert="horz" wrap="square" anchor="ctr" anchorCtr="1"/>
          <a:lstStyle/>
          <a:p>
            <a:pPr>
              <a:defRPr lang="zh-CN"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400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9D0F1-1971-40E2-A9A0-53083675B8A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99012-A2E5-4FB8-8F79-4787F9FC57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5" name="矩形 4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5" name="矩形 4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图片占位符 2"/>
          <p:cNvSpPr>
            <a:spLocks noGrp="1"/>
          </p:cNvSpPr>
          <p:nvPr>
            <p:ph type="pic" sz="quarter" idx="10"/>
          </p:nvPr>
        </p:nvSpPr>
        <p:spPr>
          <a:xfrm>
            <a:off x="6789738" y="0"/>
            <a:ext cx="5402262" cy="6858000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et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9"/>
          <p:cNvSpPr>
            <a:spLocks noGrp="1"/>
          </p:cNvSpPr>
          <p:nvPr>
            <p:ph type="pic" sz="quarter" idx="13"/>
          </p:nvPr>
        </p:nvSpPr>
        <p:spPr>
          <a:xfrm>
            <a:off x="711200" y="1828800"/>
            <a:ext cx="2438400" cy="1796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32" name="Picture Placeholder 29"/>
          <p:cNvSpPr>
            <a:spLocks noGrp="1"/>
          </p:cNvSpPr>
          <p:nvPr>
            <p:ph type="pic" sz="quarter" idx="14"/>
          </p:nvPr>
        </p:nvSpPr>
        <p:spPr>
          <a:xfrm>
            <a:off x="3454400" y="1828800"/>
            <a:ext cx="2438400" cy="1796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34" name="Picture Placeholder 29"/>
          <p:cNvSpPr>
            <a:spLocks noGrp="1"/>
          </p:cNvSpPr>
          <p:nvPr>
            <p:ph type="pic" sz="quarter" idx="15"/>
          </p:nvPr>
        </p:nvSpPr>
        <p:spPr>
          <a:xfrm>
            <a:off x="6197600" y="1828800"/>
            <a:ext cx="2438400" cy="1796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36" name="Picture Placeholder 29"/>
          <p:cNvSpPr>
            <a:spLocks noGrp="1"/>
          </p:cNvSpPr>
          <p:nvPr>
            <p:ph type="pic" sz="quarter" idx="16"/>
          </p:nvPr>
        </p:nvSpPr>
        <p:spPr>
          <a:xfrm>
            <a:off x="8940800" y="1828800"/>
            <a:ext cx="2438400" cy="17962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400"/>
            </a:lvl1pPr>
          </a:lstStyle>
          <a:p>
            <a:endParaRPr lang="en-US"/>
          </a:p>
        </p:txBody>
      </p:sp>
      <p:grpSp>
        <p:nvGrpSpPr>
          <p:cNvPr id="14" name="组合 13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15" name="矩形 14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3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3832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F5D2C-12C2-4EE6-AE72-78D40666675B}" type="datetimeFigureOut">
              <a:rPr lang="zh-CN" altLang="en-US" smtClean="0">
                <a:solidFill>
                  <a:prstClr val="white">
                    <a:tint val="75000"/>
                  </a:prstClr>
                </a:solidFill>
              </a:rPr>
            </a:fld>
            <a:endParaRPr lang="zh-CN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88622-CC06-46F8-8681-943D8EEB3F19}" type="slidenum">
              <a:rPr lang="zh-CN" altLang="en-US" smtClean="0">
                <a:solidFill>
                  <a:prstClr val="white">
                    <a:tint val="75000"/>
                  </a:prstClr>
                </a:solidFill>
              </a:rPr>
            </a:fld>
            <a:endParaRPr lang="zh-CN" alt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片占位符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图片占位符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fld id="{235F5D2C-12C2-4EE6-AE72-78D40666675B}" type="datetimeFigureOut">
              <a:rPr lang="zh-CN" altLang="en-US" smtClean="0">
                <a:solidFill>
                  <a:prstClr val="white">
                    <a:tint val="75000"/>
                  </a:prstClr>
                </a:solidFill>
                <a:ea typeface="微软雅黑" panose="020B0503020204020204" pitchFamily="34" charset="-122"/>
              </a:rPr>
            </a:fld>
            <a:endParaRPr lang="zh-CN" altLang="en-US" dirty="0">
              <a:solidFill>
                <a:prstClr val="white">
                  <a:tint val="75000"/>
                </a:prstClr>
              </a:solidFill>
              <a:ea typeface="微软雅黑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dirty="0">
              <a:solidFill>
                <a:prstClr val="white">
                  <a:tint val="75000"/>
                </a:prstClr>
              </a:solidFill>
              <a:ea typeface="微软雅黑" panose="020B0503020204020204" pitchFamily="3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fld id="{80088622-CC06-46F8-8681-943D8EEB3F19}" type="slidenum">
              <a:rPr lang="zh-CN" altLang="en-US" smtClean="0">
                <a:solidFill>
                  <a:prstClr val="white">
                    <a:tint val="75000"/>
                  </a:prstClr>
                </a:solidFill>
                <a:ea typeface="微软雅黑" panose="020B0503020204020204" pitchFamily="34" charset="-122"/>
              </a:rPr>
            </a:fld>
            <a:endParaRPr lang="zh-CN" altLang="en-US" dirty="0">
              <a:solidFill>
                <a:prstClr val="white">
                  <a:tint val="75000"/>
                </a:prstClr>
              </a:solidFill>
              <a:ea typeface="微软雅黑" panose="020B0503020204020204" pitchFamily="34" charset="-122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6" Type="http://schemas.openxmlformats.org/officeDocument/2006/relationships/slideLayout" Target="../slideLayouts/slideLayout5.xml"/><Relationship Id="rId45" Type="http://schemas.openxmlformats.org/officeDocument/2006/relationships/tags" Target="../tags/tag33.xml"/><Relationship Id="rId44" Type="http://schemas.openxmlformats.org/officeDocument/2006/relationships/image" Target="../media/image14.svg"/><Relationship Id="rId43" Type="http://schemas.openxmlformats.org/officeDocument/2006/relationships/image" Target="../media/image13.png"/><Relationship Id="rId42" Type="http://schemas.openxmlformats.org/officeDocument/2006/relationships/tags" Target="../tags/tag32.xml"/><Relationship Id="rId41" Type="http://schemas.openxmlformats.org/officeDocument/2006/relationships/image" Target="../media/image12.svg"/><Relationship Id="rId40" Type="http://schemas.openxmlformats.org/officeDocument/2006/relationships/image" Target="../media/image11.png"/><Relationship Id="rId4" Type="http://schemas.openxmlformats.org/officeDocument/2006/relationships/tags" Target="../tags/tag4.xml"/><Relationship Id="rId39" Type="http://schemas.openxmlformats.org/officeDocument/2006/relationships/tags" Target="../tags/tag31.xml"/><Relationship Id="rId38" Type="http://schemas.openxmlformats.org/officeDocument/2006/relationships/image" Target="../media/image10.svg"/><Relationship Id="rId37" Type="http://schemas.openxmlformats.org/officeDocument/2006/relationships/image" Target="../media/image9.png"/><Relationship Id="rId36" Type="http://schemas.openxmlformats.org/officeDocument/2006/relationships/tags" Target="../tags/tag30.xml"/><Relationship Id="rId35" Type="http://schemas.openxmlformats.org/officeDocument/2006/relationships/image" Target="../media/image8.svg"/><Relationship Id="rId34" Type="http://schemas.openxmlformats.org/officeDocument/2006/relationships/image" Target="../media/image7.png"/><Relationship Id="rId33" Type="http://schemas.openxmlformats.org/officeDocument/2006/relationships/tags" Target="../tags/tag29.xml"/><Relationship Id="rId32" Type="http://schemas.openxmlformats.org/officeDocument/2006/relationships/image" Target="../media/image6.svg"/><Relationship Id="rId31" Type="http://schemas.openxmlformats.org/officeDocument/2006/relationships/image" Target="../media/image5.png"/><Relationship Id="rId30" Type="http://schemas.openxmlformats.org/officeDocument/2006/relationships/tags" Target="../tags/tag28.xml"/><Relationship Id="rId3" Type="http://schemas.openxmlformats.org/officeDocument/2006/relationships/tags" Target="../tags/tag3.xml"/><Relationship Id="rId29" Type="http://schemas.openxmlformats.org/officeDocument/2006/relationships/image" Target="../media/image4.svg"/><Relationship Id="rId28" Type="http://schemas.openxmlformats.org/officeDocument/2006/relationships/image" Target="../media/image3.png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/>
          <p:cNvPicPr>
            <a:picLocks noGrp="1" noChangeAspect="1"/>
          </p:cNvPicPr>
          <p:nvPr>
            <p:ph type="pic" sz="quarter" idx="13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矩形 2"/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gradFill>
            <a:gsLst>
              <a:gs pos="0">
                <a:schemeClr val="accent1">
                  <a:alpha val="3000"/>
                </a:schemeClr>
              </a:gs>
              <a:gs pos="100000">
                <a:srgbClr val="381850">
                  <a:alpha val="70000"/>
                </a:srgb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259"/>
          <p:cNvSpPr>
            <a:spLocks noChangeArrowheads="1"/>
          </p:cNvSpPr>
          <p:nvPr/>
        </p:nvSpPr>
        <p:spPr bwMode="auto">
          <a:xfrm>
            <a:off x="2410422" y="2199641"/>
            <a:ext cx="7371461" cy="1230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dist" defTabSz="914400" eaLnBrk="1" fontAlgn="auto" hangingPunct="1">
              <a:spcAft>
                <a:spcPts val="0"/>
              </a:spcAft>
              <a:buNone/>
            </a:pPr>
            <a:r>
              <a:rPr lang="zh-CN" altLang="en-US" sz="8000" b="1" cap="all" spc="300" dirty="0">
                <a:solidFill>
                  <a:srgbClr val="FFFFFF"/>
                </a:solidFill>
                <a:cs typeface="+mn-ea"/>
                <a:sym typeface="+mn-lt"/>
              </a:rPr>
              <a:t>项目名称</a:t>
            </a:r>
            <a:endParaRPr lang="zh-CN" altLang="en-US" sz="8000" b="1" cap="all" spc="3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73417" y="5339316"/>
            <a:ext cx="2277224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3765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>
                <a:solidFill>
                  <a:prstClr val="white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xx</a:t>
            </a:r>
            <a:r>
              <a:rPr sz="1400">
                <a:solidFill>
                  <a:prstClr val="white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科技有限公司</a:t>
            </a:r>
            <a:endParaRPr sz="1400">
              <a:solidFill>
                <a:prstClr val="white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4816810" y="5252395"/>
            <a:ext cx="2590438" cy="418633"/>
          </a:xfrm>
          <a:prstGeom prst="roundRect">
            <a:avLst>
              <a:gd name="adj" fmla="val 50000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40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842174" y="5629143"/>
            <a:ext cx="539708" cy="457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3765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2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324064" y="4140820"/>
            <a:ext cx="73714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+mn-lt"/>
              </a:rPr>
              <a:t>申请人：</a:t>
            </a:r>
            <a:r>
              <a:rPr lang="en-US" altLang="zh-CN" sz="2400" dirty="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+mn-lt"/>
              </a:rPr>
              <a:t>xxx</a:t>
            </a:r>
            <a:endParaRPr lang="en-US" altLang="zh-CN" sz="2400" dirty="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11" grpId="0"/>
      <p:bldP spid="11" grpId="1" bldLvl="0" animBg="1"/>
      <p:bldP spid="12" grpId="0"/>
      <p:bldP spid="13" grpId="0" animBg="1"/>
      <p:bldP spid="14" grpId="0" animBg="1"/>
      <p:bldP spid="15" grpId="0"/>
      <p:bldP spid="1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关键技术</a:t>
            </a:r>
            <a:endParaRPr lang="zh-CN" sz="28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/>
            </a:p>
          </p:txBody>
        </p:sp>
      </p:grpSp>
      <p:cxnSp>
        <p:nvCxnSpPr>
          <p:cNvPr id="52" name="Straight Connector 49"/>
          <p:cNvCxnSpPr/>
          <p:nvPr>
            <p:custDataLst>
              <p:tags r:id="rId1"/>
            </p:custDataLst>
          </p:nvPr>
        </p:nvCxnSpPr>
        <p:spPr>
          <a:xfrm>
            <a:off x="2871471" y="3281363"/>
            <a:ext cx="1021080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cxnSp>
        <p:nvCxnSpPr>
          <p:cNvPr id="53" name="Straight Connector 52"/>
          <p:cNvCxnSpPr/>
          <p:nvPr>
            <p:custDataLst>
              <p:tags r:id="rId2"/>
            </p:custDataLst>
          </p:nvPr>
        </p:nvCxnSpPr>
        <p:spPr>
          <a:xfrm>
            <a:off x="2871471" y="4929823"/>
            <a:ext cx="1375410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cxnSp>
        <p:nvCxnSpPr>
          <p:cNvPr id="54" name="Straight Connector 38"/>
          <p:cNvCxnSpPr/>
          <p:nvPr>
            <p:custDataLst>
              <p:tags r:id="rId3"/>
            </p:custDataLst>
          </p:nvPr>
        </p:nvCxnSpPr>
        <p:spPr>
          <a:xfrm>
            <a:off x="6294121" y="1800543"/>
            <a:ext cx="902335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cxnSp>
        <p:nvCxnSpPr>
          <p:cNvPr id="55" name="Straight Connector 41"/>
          <p:cNvCxnSpPr/>
          <p:nvPr>
            <p:custDataLst>
              <p:tags r:id="rId4"/>
            </p:custDataLst>
          </p:nvPr>
        </p:nvCxnSpPr>
        <p:spPr>
          <a:xfrm>
            <a:off x="7733666" y="3281363"/>
            <a:ext cx="1021080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cxnSp>
        <p:nvCxnSpPr>
          <p:cNvPr id="56" name="Straight Connector 51"/>
          <p:cNvCxnSpPr/>
          <p:nvPr>
            <p:custDataLst>
              <p:tags r:id="rId5"/>
            </p:custDataLst>
          </p:nvPr>
        </p:nvCxnSpPr>
        <p:spPr>
          <a:xfrm>
            <a:off x="7553326" y="4929823"/>
            <a:ext cx="1431925" cy="0"/>
          </a:xfrm>
          <a:prstGeom prst="line">
            <a:avLst/>
          </a:prstGeom>
          <a:noFill/>
          <a:ln w="9525" cap="flat" cmpd="sng" algn="ctr">
            <a:solidFill>
              <a:schemeClr val="lt1">
                <a:lumMod val="65000"/>
              </a:schemeClr>
            </a:solidFill>
            <a:prstDash val="solid"/>
          </a:ln>
          <a:effectLst/>
        </p:spPr>
      </p:cxnSp>
      <p:sp>
        <p:nvSpPr>
          <p:cNvPr id="57" name="Oval 3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242686" y="2356803"/>
            <a:ext cx="1820545" cy="1848485"/>
          </a:xfrm>
          <a:prstGeom prst="ellipse">
            <a:avLst/>
          </a:prstGeom>
          <a:solidFill>
            <a:srgbClr val="564266"/>
          </a:solidFill>
          <a:ln w="76200">
            <a:solidFill>
              <a:srgbClr val="DED5E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8" name="Oval 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926966" y="1557973"/>
            <a:ext cx="1820545" cy="1848485"/>
          </a:xfrm>
          <a:prstGeom prst="ellipse">
            <a:avLst/>
          </a:prstGeom>
          <a:solidFill>
            <a:srgbClr val="564266"/>
          </a:solidFill>
          <a:ln w="76200">
            <a:solidFill>
              <a:srgbClr val="DED5E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Oval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766186" y="2356803"/>
            <a:ext cx="1820545" cy="1848485"/>
          </a:xfrm>
          <a:prstGeom prst="ellipse">
            <a:avLst/>
          </a:prstGeom>
          <a:solidFill>
            <a:schemeClr val="accent5"/>
          </a:solidFill>
          <a:ln w="7620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Oval 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837556" y="3875088"/>
            <a:ext cx="1820545" cy="1848485"/>
          </a:xfrm>
          <a:prstGeom prst="ellipse">
            <a:avLst/>
          </a:prstGeom>
          <a:solidFill>
            <a:srgbClr val="564266"/>
          </a:solidFill>
          <a:ln w="76200">
            <a:solidFill>
              <a:srgbClr val="DED5E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1" name="Oval 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176396" y="3875088"/>
            <a:ext cx="1820545" cy="1848485"/>
          </a:xfrm>
          <a:prstGeom prst="ellipse">
            <a:avLst/>
          </a:prstGeom>
          <a:solidFill>
            <a:srgbClr val="564266"/>
          </a:solidFill>
          <a:ln w="76200">
            <a:solidFill>
              <a:srgbClr val="DED5E4"/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 marL="0" marR="0" lvl="0" indent="0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8" name="Oval 57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244206" y="2907348"/>
            <a:ext cx="718820" cy="729615"/>
          </a:xfrm>
          <a:prstGeom prst="ellipse">
            <a:avLst/>
          </a:prstGeom>
          <a:solidFill>
            <a:srgbClr val="564266"/>
          </a:solidFill>
          <a:ln w="38100">
            <a:solidFill>
              <a:srgbClr val="DED5E4"/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0" name="Oval 67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244206" y="4587558"/>
            <a:ext cx="718820" cy="729615"/>
          </a:xfrm>
          <a:prstGeom prst="ellipse">
            <a:avLst/>
          </a:prstGeom>
          <a:solidFill>
            <a:srgbClr val="564266"/>
          </a:solidFill>
          <a:ln w="38100">
            <a:solidFill>
              <a:srgbClr val="DED5E4"/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Oval 6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084061" y="1437958"/>
            <a:ext cx="718820" cy="729615"/>
          </a:xfrm>
          <a:prstGeom prst="ellipse">
            <a:avLst/>
          </a:prstGeom>
          <a:solidFill>
            <a:srgbClr val="564266"/>
          </a:solidFill>
          <a:ln w="38100">
            <a:solidFill>
              <a:srgbClr val="DED5E4"/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2" name="Oval 69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63191" y="4587558"/>
            <a:ext cx="718820" cy="729615"/>
          </a:xfrm>
          <a:prstGeom prst="ellipse">
            <a:avLst/>
          </a:prstGeom>
          <a:solidFill>
            <a:srgbClr val="564266"/>
          </a:solidFill>
          <a:ln w="38100">
            <a:solidFill>
              <a:srgbClr val="DED5E4"/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4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3" name="Oval 70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3191" y="2878773"/>
            <a:ext cx="718820" cy="729615"/>
          </a:xfrm>
          <a:prstGeom prst="ellipse">
            <a:avLst/>
          </a:prstGeom>
          <a:solidFill>
            <a:schemeClr val="accent5"/>
          </a:solidFill>
          <a:ln w="38100"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vert="horz" wrap="square" lIns="91440" tIns="45720" rIns="91440" bIns="45720" numCol="1" anchor="ctr" anchorCtr="0" compatLnSpc="1">
            <a:normAutofit fontScale="92500" lnSpcReduction="20000"/>
          </a:bodyPr>
          <a:lstStyle/>
          <a:p>
            <a:pPr marL="0" marR="0" lvl="0" indent="0" algn="ctr" defTabSz="914400" eaLnBrk="1" latinLnBrk="0" hangingPunct="1">
              <a:lnSpc>
                <a:spcPct val="120000"/>
              </a:lnSpc>
              <a:buClrTx/>
              <a:buSzTx/>
              <a:buFontTx/>
              <a:buNone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5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9" name="Oval 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027931" y="2876233"/>
            <a:ext cx="1806575" cy="1834515"/>
          </a:xfrm>
          <a:prstGeom prst="ellipse">
            <a:avLst/>
          </a:prstGeom>
          <a:solidFill>
            <a:schemeClr val="lt1"/>
          </a:solidFill>
          <a:ln w="152400">
            <a:solidFill>
              <a:schemeClr val="lt1">
                <a:lumMod val="95000"/>
              </a:schemeClr>
            </a:solidFill>
          </a:ln>
        </p:spPr>
        <p:txBody>
          <a:bodyPr vert="horz" wrap="square" lIns="121920" tIns="60960" rIns="121920" bIns="60960" numCol="1" anchor="t" anchorCtr="0" compatLnSpc="1"/>
          <a:lstStyle/>
          <a:p>
            <a:pPr>
              <a:lnSpc>
                <a:spcPct val="120000"/>
              </a:lnSpc>
            </a:pPr>
            <a:endParaRPr lang="en-US" sz="2400" kern="0">
              <a:solidFill>
                <a:prstClr val="black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7" name="空心弧 106"/>
          <p:cNvSpPr/>
          <p:nvPr>
            <p:custDataLst>
              <p:tags r:id="rId17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21536926"/>
              <a:gd name="adj2" fmla="val 4563580"/>
              <a:gd name="adj3" fmla="val 987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2" name="空心弧 111"/>
          <p:cNvSpPr/>
          <p:nvPr>
            <p:custDataLst>
              <p:tags r:id="rId18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8718108"/>
              <a:gd name="adj2" fmla="val 13669574"/>
              <a:gd name="adj3" fmla="val 9895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3" name="空心弧 112"/>
          <p:cNvSpPr/>
          <p:nvPr>
            <p:custDataLst>
              <p:tags r:id="rId19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4533040"/>
              <a:gd name="adj2" fmla="val 8761354"/>
              <a:gd name="adj3" fmla="val 9748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4" name="空心弧 113"/>
          <p:cNvSpPr/>
          <p:nvPr>
            <p:custDataLst>
              <p:tags r:id="rId20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17590353"/>
              <a:gd name="adj2" fmla="val 21540837"/>
              <a:gd name="adj3" fmla="val 9879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4" name="空心弧 123"/>
          <p:cNvSpPr/>
          <p:nvPr>
            <p:custDataLst>
              <p:tags r:id="rId21"/>
            </p:custDataLst>
          </p:nvPr>
        </p:nvSpPr>
        <p:spPr>
          <a:xfrm rot="5400000">
            <a:off x="5027296" y="2886393"/>
            <a:ext cx="1806575" cy="1806575"/>
          </a:xfrm>
          <a:prstGeom prst="blockArc">
            <a:avLst>
              <a:gd name="adj1" fmla="val 13643770"/>
              <a:gd name="adj2" fmla="val 17591825"/>
              <a:gd name="adj3" fmla="val 9956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 sz="1800">
              <a:solidFill>
                <a:schemeClr val="dk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0" name="文本框 49"/>
          <p:cNvSpPr txBox="1"/>
          <p:nvPr>
            <p:custDataLst>
              <p:tags r:id="rId22"/>
            </p:custDataLst>
          </p:nvPr>
        </p:nvSpPr>
        <p:spPr>
          <a:xfrm>
            <a:off x="340995" y="2589213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marL="0" lvl="0" indent="0"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1400" spc="15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rPr>
              <a:t>AR与VR技术相互转换</a:t>
            </a:r>
            <a:endParaRPr lang="en-US" altLang="zh-CN" sz="1400" spc="15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>
            <p:custDataLst>
              <p:tags r:id="rId23"/>
            </p:custDataLst>
          </p:nvPr>
        </p:nvSpPr>
        <p:spPr>
          <a:xfrm>
            <a:off x="340995" y="4214178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lvl="0" indent="0"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1400">
                <a:solidFill>
                  <a:schemeClr val="dk1">
                    <a:lumMod val="75000"/>
                    <a:lumOff val="25000"/>
                  </a:schemeClr>
                </a:solidFill>
                <a:uFillTx/>
              </a:rPr>
              <a:t>虚拟试穿真实反馈</a:t>
            </a:r>
            <a:endParaRPr lang="en-US" altLang="zh-CN" sz="1400">
              <a:solidFill>
                <a:schemeClr val="dk1">
                  <a:lumMod val="75000"/>
                  <a:lumOff val="25000"/>
                </a:schemeClr>
              </a:solidFill>
              <a:uFillTx/>
            </a:endParaRPr>
          </a:p>
        </p:txBody>
      </p:sp>
      <p:sp>
        <p:nvSpPr>
          <p:cNvPr id="62" name="文本框 61"/>
          <p:cNvSpPr txBox="1"/>
          <p:nvPr>
            <p:custDataLst>
              <p:tags r:id="rId24"/>
            </p:custDataLst>
          </p:nvPr>
        </p:nvSpPr>
        <p:spPr>
          <a:xfrm>
            <a:off x="9116061" y="2589213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1400">
                <a:solidFill>
                  <a:schemeClr val="dk1">
                    <a:lumMod val="75000"/>
                    <a:lumOff val="25000"/>
                  </a:schemeClr>
                </a:solidFill>
                <a:uFillTx/>
              </a:rPr>
              <a:t>支持用户拍照一键换脸</a:t>
            </a:r>
            <a:endParaRPr lang="en-US" altLang="zh-CN" sz="1400">
              <a:solidFill>
                <a:schemeClr val="dk1">
                  <a:lumMod val="75000"/>
                  <a:lumOff val="25000"/>
                </a:schemeClr>
              </a:solidFill>
              <a:uFillTx/>
            </a:endParaRPr>
          </a:p>
        </p:txBody>
      </p:sp>
      <p:sp>
        <p:nvSpPr>
          <p:cNvPr id="63" name="文本框 62"/>
          <p:cNvSpPr txBox="1"/>
          <p:nvPr>
            <p:custDataLst>
              <p:tags r:id="rId25"/>
            </p:custDataLst>
          </p:nvPr>
        </p:nvSpPr>
        <p:spPr>
          <a:xfrm>
            <a:off x="9116061" y="4214178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altLang="zh-CN" sz="1400">
                <a:solidFill>
                  <a:schemeClr val="dk1">
                    <a:lumMod val="75000"/>
                    <a:lumOff val="25000"/>
                  </a:schemeClr>
                </a:solidFill>
                <a:uFillTx/>
              </a:rPr>
              <a:t>元宇宙教学</a:t>
            </a:r>
            <a:endParaRPr lang="en-US" altLang="zh-CN" sz="1400">
              <a:solidFill>
                <a:schemeClr val="dk1">
                  <a:lumMod val="75000"/>
                  <a:lumOff val="25000"/>
                </a:schemeClr>
              </a:solidFill>
              <a:uFillTx/>
            </a:endParaRPr>
          </a:p>
        </p:txBody>
      </p:sp>
      <p:sp>
        <p:nvSpPr>
          <p:cNvPr id="64" name="文本框 63"/>
          <p:cNvSpPr txBox="1"/>
          <p:nvPr>
            <p:custDataLst>
              <p:tags r:id="rId26"/>
            </p:custDataLst>
          </p:nvPr>
        </p:nvSpPr>
        <p:spPr>
          <a:xfrm>
            <a:off x="8030846" y="1098233"/>
            <a:ext cx="2274570" cy="146939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 spc="15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marL="0" lvl="0" indent="0" algn="l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1400">
                <a:solidFill>
                  <a:schemeClr val="dk1">
                    <a:lumMod val="75000"/>
                    <a:lumOff val="25000"/>
                  </a:schemeClr>
                </a:solidFill>
                <a:uFillTx/>
              </a:rPr>
              <a:t>支持多人在同一场景中复杂交互</a:t>
            </a:r>
            <a:endParaRPr lang="zh-CN" altLang="en-US" sz="1400">
              <a:solidFill>
                <a:schemeClr val="dk1">
                  <a:lumMod val="75000"/>
                  <a:lumOff val="25000"/>
                </a:schemeClr>
              </a:solidFill>
              <a:uFillTx/>
            </a:endParaRPr>
          </a:p>
        </p:txBody>
      </p:sp>
      <p:pic>
        <p:nvPicPr>
          <p:cNvPr id="2" name="图形 1"/>
          <p:cNvPicPr>
            <a:picLocks noChangeAspect="1"/>
          </p:cNvPicPr>
          <p:nvPr>
            <p:custDataLst>
              <p:tags r:id="rId27"/>
            </p:custDataLst>
          </p:nvPr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712971" y="4485323"/>
            <a:ext cx="628650" cy="714375"/>
          </a:xfrm>
          <a:prstGeom prst="rect">
            <a:avLst/>
          </a:prstGeom>
        </p:spPr>
      </p:pic>
      <p:pic>
        <p:nvPicPr>
          <p:cNvPr id="8" name="图形 2"/>
          <p:cNvPicPr>
            <a:picLocks noChangeAspect="1"/>
          </p:cNvPicPr>
          <p:nvPr>
            <p:custDataLst>
              <p:tags r:id="rId30"/>
            </p:custDataLst>
          </p:nvPr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6657341" y="4470718"/>
            <a:ext cx="361950" cy="657225"/>
          </a:xfrm>
          <a:prstGeom prst="rect">
            <a:avLst/>
          </a:prstGeom>
        </p:spPr>
      </p:pic>
      <p:pic>
        <p:nvPicPr>
          <p:cNvPr id="9" name="图形 3"/>
          <p:cNvPicPr>
            <a:picLocks noChangeAspect="1"/>
          </p:cNvPicPr>
          <p:nvPr>
            <p:custDataLst>
              <p:tags r:id="rId33"/>
            </p:custDataLst>
          </p:nvPr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997066" y="3038793"/>
            <a:ext cx="457200" cy="485775"/>
          </a:xfrm>
          <a:prstGeom prst="rect">
            <a:avLst/>
          </a:prstGeom>
        </p:spPr>
      </p:pic>
      <p:pic>
        <p:nvPicPr>
          <p:cNvPr id="10" name="图形 4"/>
          <p:cNvPicPr>
            <a:picLocks noChangeAspect="1"/>
          </p:cNvPicPr>
          <p:nvPr>
            <p:custDataLst>
              <p:tags r:id="rId36"/>
            </p:custDataLst>
          </p:nvPr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5592446" y="2119313"/>
            <a:ext cx="676275" cy="466725"/>
          </a:xfrm>
          <a:prstGeom prst="rect">
            <a:avLst/>
          </a:prstGeom>
        </p:spPr>
      </p:pic>
      <p:pic>
        <p:nvPicPr>
          <p:cNvPr id="11" name="图形 5"/>
          <p:cNvPicPr>
            <a:picLocks noChangeAspect="1"/>
          </p:cNvPicPr>
          <p:nvPr>
            <p:custDataLst>
              <p:tags r:id="rId39"/>
            </p:custDataLst>
          </p:nvPr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4272916" y="2986088"/>
            <a:ext cx="571500" cy="590550"/>
          </a:xfrm>
          <a:prstGeom prst="rect">
            <a:avLst/>
          </a:prstGeom>
        </p:spPr>
      </p:pic>
      <p:pic>
        <p:nvPicPr>
          <p:cNvPr id="12" name="图形 6"/>
          <p:cNvPicPr>
            <a:picLocks noChangeAspect="1"/>
          </p:cNvPicPr>
          <p:nvPr>
            <p:custDataLst>
              <p:tags r:id="rId42"/>
            </p:custDataLst>
          </p:nvPr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5645151" y="3522028"/>
            <a:ext cx="571500" cy="542925"/>
          </a:xfrm>
          <a:prstGeom prst="rect">
            <a:avLst/>
          </a:prstGeom>
        </p:spPr>
      </p:pic>
    </p:spTree>
    <p:custDataLst>
      <p:tags r:id="rId45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技术架构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48055" y="1789430"/>
            <a:ext cx="6594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技术架构</a:t>
            </a:r>
            <a:r>
              <a:rPr lang="en-US" altLang="zh-CN">
                <a:highlight>
                  <a:srgbClr val="FFFF00"/>
                </a:highlight>
              </a:rPr>
              <a:t>/</a:t>
            </a:r>
            <a:r>
              <a:rPr lang="zh-CN" altLang="en-US">
                <a:highlight>
                  <a:srgbClr val="FFFF00"/>
                </a:highlight>
              </a:rPr>
              <a:t>拓扑图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产品展示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48055" y="1789430"/>
            <a:ext cx="6594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产品界面展示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9989" y="294939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2831465" y="3267710"/>
            <a:ext cx="32035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>
                <a:solidFill>
                  <a:schemeClr val="bg1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市场分析</a:t>
            </a:r>
            <a:endParaRPr lang="zh-CN" altLang="en-US" sz="5400" dirty="0">
              <a:solidFill>
                <a:schemeClr val="bg1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2" name="image1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19319" y="1333886"/>
            <a:ext cx="5699012" cy="4777368"/>
          </a:xfrm>
          <a:prstGeom prst="rect">
            <a:avLst/>
          </a:prstGeom>
          <a:ln w="3175">
            <a:miter lim="400000"/>
            <a:headEnd/>
            <a:tailEnd/>
          </a:ln>
        </p:spPr>
      </p:pic>
      <p:sp>
        <p:nvSpPr>
          <p:cNvPr id="3" name="矩形 2"/>
          <p:cNvSpPr/>
          <p:nvPr/>
        </p:nvSpPr>
        <p:spPr bwMode="auto">
          <a:xfrm>
            <a:off x="5783142" y="1709525"/>
            <a:ext cx="4984044" cy="277579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714" name="Phone_gol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5511" y="3480851"/>
            <a:ext cx="1098272" cy="2070846"/>
          </a:xfrm>
          <a:prstGeom prst="rect">
            <a:avLst/>
          </a:prstGeom>
          <a:ln w="3175" cap="flat">
            <a:noFill/>
            <a:miter lim="4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 bwMode="auto">
          <a:xfrm>
            <a:off x="10491856" y="3776593"/>
            <a:ext cx="846153" cy="1492339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sz="2800" b="1" dirty="0">
                <a:solidFill>
                  <a:schemeClr val="accent5">
                    <a:lumMod val="75000"/>
                  </a:schemeClr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市场规模</a:t>
            </a:r>
            <a:endParaRPr lang="zh-CN" sz="2800" b="1" dirty="0">
              <a:solidFill>
                <a:schemeClr val="accent5">
                  <a:lumMod val="75000"/>
                </a:schemeClr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6" name="52"/>
          <p:cNvSpPr txBox="1"/>
          <p:nvPr/>
        </p:nvSpPr>
        <p:spPr>
          <a:xfrm>
            <a:off x="455295" y="1971675"/>
            <a:ext cx="4793615" cy="1081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spcBef>
                <a:spcPts val="1200"/>
              </a:spcBef>
              <a:buNone/>
              <a:defRPr/>
            </a:pPr>
            <a: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近日，国际咨询公司Analysis Group发布报告称，从2022年起，元宇宙将对球经济产生巨大贡献：到2031年的未来十年对全球GDP的贡献可达到3万亿美元。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spcBef>
                <a:spcPts val="1200"/>
              </a:spcBef>
              <a:buNone/>
              <a:defRPr/>
            </a:pPr>
            <a: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从区域来看，亚太、美国和欧洲将成为未来十年元宇宙发展的高地。报告称，预计至2031年，元宇宙经济占GDP的比重在美国、亚太、欧洲三个国家和地区最高，亚太地区元宇宙相关经济GDP将超过1万亿美元，约占总GDP的2.3%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椭圆 10"/>
          <p:cNvSpPr>
            <a:spLocks noChangeArrowheads="1"/>
          </p:cNvSpPr>
          <p:nvPr/>
        </p:nvSpPr>
        <p:spPr bwMode="auto">
          <a:xfrm>
            <a:off x="1629033" y="2109286"/>
            <a:ext cx="914400" cy="914400"/>
          </a:xfrm>
          <a:prstGeom prst="ellipse">
            <a:avLst/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29" name="椭圆 11"/>
          <p:cNvSpPr>
            <a:spLocks noChangeArrowheads="1"/>
          </p:cNvSpPr>
          <p:nvPr/>
        </p:nvSpPr>
        <p:spPr bwMode="auto">
          <a:xfrm>
            <a:off x="1629033" y="4076328"/>
            <a:ext cx="914400" cy="914400"/>
          </a:xfrm>
          <a:prstGeom prst="ellipse">
            <a:avLst/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30" name="椭圆 12"/>
          <p:cNvSpPr>
            <a:spLocks noChangeArrowheads="1"/>
          </p:cNvSpPr>
          <p:nvPr/>
        </p:nvSpPr>
        <p:spPr bwMode="auto">
          <a:xfrm>
            <a:off x="6156583" y="2104269"/>
            <a:ext cx="914400" cy="914400"/>
          </a:xfrm>
          <a:prstGeom prst="ellipse">
            <a:avLst/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31" name="椭圆 13"/>
          <p:cNvSpPr>
            <a:spLocks noChangeArrowheads="1"/>
          </p:cNvSpPr>
          <p:nvPr/>
        </p:nvSpPr>
        <p:spPr bwMode="auto">
          <a:xfrm>
            <a:off x="6156583" y="4076328"/>
            <a:ext cx="914400" cy="914400"/>
          </a:xfrm>
          <a:prstGeom prst="ellipse">
            <a:avLst/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46" name="Freeform 5"/>
          <p:cNvSpPr>
            <a:spLocks noChangeAspect="1" noEditPoints="1"/>
          </p:cNvSpPr>
          <p:nvPr/>
        </p:nvSpPr>
        <p:spPr bwMode="auto">
          <a:xfrm>
            <a:off x="1816358" y="2304294"/>
            <a:ext cx="539750" cy="514350"/>
          </a:xfrm>
          <a:custGeom>
            <a:avLst/>
            <a:gdLst>
              <a:gd name="T0" fmla="*/ 1460 w 2389"/>
              <a:gd name="T1" fmla="*/ 2175 h 2272"/>
              <a:gd name="T2" fmla="*/ 1456 w 2389"/>
              <a:gd name="T3" fmla="*/ 2038 h 2272"/>
              <a:gd name="T4" fmla="*/ 1920 w 2389"/>
              <a:gd name="T5" fmla="*/ 1771 h 2272"/>
              <a:gd name="T6" fmla="*/ 1838 w 2389"/>
              <a:gd name="T7" fmla="*/ 1553 h 2272"/>
              <a:gd name="T8" fmla="*/ 1851 w 2389"/>
              <a:gd name="T9" fmla="*/ 1288 h 2272"/>
              <a:gd name="T10" fmla="*/ 1474 w 2389"/>
              <a:gd name="T11" fmla="*/ 972 h 2272"/>
              <a:gd name="T12" fmla="*/ 1810 w 2389"/>
              <a:gd name="T13" fmla="*/ 504 h 2272"/>
              <a:gd name="T14" fmla="*/ 1349 w 2389"/>
              <a:gd name="T15" fmla="*/ 137 h 2272"/>
              <a:gd name="T16" fmla="*/ 1436 w 2389"/>
              <a:gd name="T17" fmla="*/ 441 h 2272"/>
              <a:gd name="T18" fmla="*/ 1308 w 2389"/>
              <a:gd name="T19" fmla="*/ 749 h 2272"/>
              <a:gd name="T20" fmla="*/ 918 w 2389"/>
              <a:gd name="T21" fmla="*/ 721 h 2272"/>
              <a:gd name="T22" fmla="*/ 1019 w 2389"/>
              <a:gd name="T23" fmla="*/ 962 h 2272"/>
              <a:gd name="T24" fmla="*/ 1275 w 2389"/>
              <a:gd name="T25" fmla="*/ 1292 h 2272"/>
              <a:gd name="T26" fmla="*/ 854 w 2389"/>
              <a:gd name="T27" fmla="*/ 1363 h 2272"/>
              <a:gd name="T28" fmla="*/ 581 w 2389"/>
              <a:gd name="T29" fmla="*/ 1007 h 2272"/>
              <a:gd name="T30" fmla="*/ 336 w 2389"/>
              <a:gd name="T31" fmla="*/ 1094 h 2272"/>
              <a:gd name="T32" fmla="*/ 342 w 2389"/>
              <a:gd name="T33" fmla="*/ 1239 h 2272"/>
              <a:gd name="T34" fmla="*/ 201 w 2389"/>
              <a:gd name="T35" fmla="*/ 1094 h 2272"/>
              <a:gd name="T36" fmla="*/ 2389 w 2389"/>
              <a:gd name="T37" fmla="*/ 1094 h 2272"/>
              <a:gd name="T38" fmla="*/ 1301 w 2389"/>
              <a:gd name="T39" fmla="*/ 1535 h 2272"/>
              <a:gd name="T40" fmla="*/ 1478 w 2389"/>
              <a:gd name="T41" fmla="*/ 1399 h 2272"/>
              <a:gd name="T42" fmla="*/ 966 w 2389"/>
              <a:gd name="T43" fmla="*/ 1516 h 2272"/>
              <a:gd name="T44" fmla="*/ 236 w 2389"/>
              <a:gd name="T45" fmla="*/ 1389 h 2272"/>
              <a:gd name="T46" fmla="*/ 207 w 2389"/>
              <a:gd name="T47" fmla="*/ 1482 h 2272"/>
              <a:gd name="T48" fmla="*/ 322 w 2389"/>
              <a:gd name="T49" fmla="*/ 1831 h 2272"/>
              <a:gd name="T50" fmla="*/ 52 w 2389"/>
              <a:gd name="T51" fmla="*/ 1732 h 2272"/>
              <a:gd name="T52" fmla="*/ 13 w 2389"/>
              <a:gd name="T53" fmla="*/ 1802 h 2272"/>
              <a:gd name="T54" fmla="*/ 111 w 2389"/>
              <a:gd name="T55" fmla="*/ 1975 h 2272"/>
              <a:gd name="T56" fmla="*/ 179 w 2389"/>
              <a:gd name="T57" fmla="*/ 2119 h 2272"/>
              <a:gd name="T58" fmla="*/ 1568 w 2389"/>
              <a:gd name="T59" fmla="*/ 1413 h 2272"/>
              <a:gd name="T60" fmla="*/ 1288 w 2389"/>
              <a:gd name="T61" fmla="*/ 1867 h 2272"/>
              <a:gd name="T62" fmla="*/ 1345 w 2389"/>
              <a:gd name="T63" fmla="*/ 2114 h 2272"/>
              <a:gd name="T64" fmla="*/ 1240 w 2389"/>
              <a:gd name="T65" fmla="*/ 2264 h 2272"/>
              <a:gd name="T66" fmla="*/ 974 w 2389"/>
              <a:gd name="T67" fmla="*/ 2010 h 227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389"/>
              <a:gd name="T103" fmla="*/ 0 h 2272"/>
              <a:gd name="T104" fmla="*/ 2389 w 2389"/>
              <a:gd name="T105" fmla="*/ 2272 h 227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389" h="2272">
                <a:moveTo>
                  <a:pt x="2389" y="1094"/>
                </a:moveTo>
                <a:cubicBezTo>
                  <a:pt x="2389" y="1641"/>
                  <a:pt x="1985" y="2095"/>
                  <a:pt x="1460" y="2175"/>
                </a:cubicBezTo>
                <a:cubicBezTo>
                  <a:pt x="1465" y="2151"/>
                  <a:pt x="1466" y="2126"/>
                  <a:pt x="1463" y="2100"/>
                </a:cubicBezTo>
                <a:cubicBezTo>
                  <a:pt x="1463" y="2100"/>
                  <a:pt x="1460" y="2074"/>
                  <a:pt x="1456" y="2038"/>
                </a:cubicBezTo>
                <a:cubicBezTo>
                  <a:pt x="1642" y="2007"/>
                  <a:pt x="1810" y="1921"/>
                  <a:pt x="1944" y="1798"/>
                </a:cubicBezTo>
                <a:cubicBezTo>
                  <a:pt x="1936" y="1792"/>
                  <a:pt x="1928" y="1783"/>
                  <a:pt x="1920" y="1771"/>
                </a:cubicBezTo>
                <a:cubicBezTo>
                  <a:pt x="1884" y="1720"/>
                  <a:pt x="1931" y="1669"/>
                  <a:pt x="1931" y="1623"/>
                </a:cubicBezTo>
                <a:cubicBezTo>
                  <a:pt x="1931" y="1579"/>
                  <a:pt x="1841" y="1583"/>
                  <a:pt x="1838" y="1553"/>
                </a:cubicBezTo>
                <a:cubicBezTo>
                  <a:pt x="1827" y="1452"/>
                  <a:pt x="1901" y="1450"/>
                  <a:pt x="1940" y="1411"/>
                </a:cubicBezTo>
                <a:cubicBezTo>
                  <a:pt x="1979" y="1372"/>
                  <a:pt x="1901" y="1282"/>
                  <a:pt x="1851" y="1288"/>
                </a:cubicBezTo>
                <a:cubicBezTo>
                  <a:pt x="1800" y="1294"/>
                  <a:pt x="1657" y="1265"/>
                  <a:pt x="1670" y="1155"/>
                </a:cubicBezTo>
                <a:cubicBezTo>
                  <a:pt x="1686" y="1022"/>
                  <a:pt x="1500" y="1034"/>
                  <a:pt x="1474" y="972"/>
                </a:cubicBezTo>
                <a:cubicBezTo>
                  <a:pt x="1435" y="881"/>
                  <a:pt x="1499" y="770"/>
                  <a:pt x="1583" y="745"/>
                </a:cubicBezTo>
                <a:cubicBezTo>
                  <a:pt x="1702" y="709"/>
                  <a:pt x="1820" y="612"/>
                  <a:pt x="1810" y="504"/>
                </a:cubicBezTo>
                <a:cubicBezTo>
                  <a:pt x="1800" y="381"/>
                  <a:pt x="1745" y="271"/>
                  <a:pt x="1653" y="205"/>
                </a:cubicBezTo>
                <a:cubicBezTo>
                  <a:pt x="1558" y="167"/>
                  <a:pt x="1456" y="143"/>
                  <a:pt x="1349" y="137"/>
                </a:cubicBezTo>
                <a:cubicBezTo>
                  <a:pt x="1253" y="141"/>
                  <a:pt x="1169" y="162"/>
                  <a:pt x="1173" y="206"/>
                </a:cubicBezTo>
                <a:cubicBezTo>
                  <a:pt x="1182" y="313"/>
                  <a:pt x="1487" y="341"/>
                  <a:pt x="1436" y="441"/>
                </a:cubicBezTo>
                <a:cubicBezTo>
                  <a:pt x="1410" y="493"/>
                  <a:pt x="1209" y="567"/>
                  <a:pt x="1247" y="645"/>
                </a:cubicBezTo>
                <a:cubicBezTo>
                  <a:pt x="1271" y="696"/>
                  <a:pt x="1331" y="652"/>
                  <a:pt x="1308" y="749"/>
                </a:cubicBezTo>
                <a:cubicBezTo>
                  <a:pt x="1298" y="794"/>
                  <a:pt x="1259" y="878"/>
                  <a:pt x="1199" y="884"/>
                </a:cubicBezTo>
                <a:cubicBezTo>
                  <a:pt x="1137" y="889"/>
                  <a:pt x="1086" y="726"/>
                  <a:pt x="918" y="721"/>
                </a:cubicBezTo>
                <a:cubicBezTo>
                  <a:pt x="839" y="718"/>
                  <a:pt x="727" y="844"/>
                  <a:pt x="822" y="934"/>
                </a:cubicBezTo>
                <a:cubicBezTo>
                  <a:pt x="879" y="988"/>
                  <a:pt x="987" y="869"/>
                  <a:pt x="1019" y="962"/>
                </a:cubicBezTo>
                <a:cubicBezTo>
                  <a:pt x="1041" y="1028"/>
                  <a:pt x="1016" y="1166"/>
                  <a:pt x="1121" y="1224"/>
                </a:cubicBezTo>
                <a:cubicBezTo>
                  <a:pt x="1159" y="1245"/>
                  <a:pt x="1217" y="1263"/>
                  <a:pt x="1275" y="1292"/>
                </a:cubicBezTo>
                <a:cubicBezTo>
                  <a:pt x="1189" y="1310"/>
                  <a:pt x="1084" y="1343"/>
                  <a:pt x="959" y="1391"/>
                </a:cubicBezTo>
                <a:cubicBezTo>
                  <a:pt x="854" y="1363"/>
                  <a:pt x="854" y="1363"/>
                  <a:pt x="854" y="1363"/>
                </a:cubicBezTo>
                <a:cubicBezTo>
                  <a:pt x="898" y="1326"/>
                  <a:pt x="969" y="1301"/>
                  <a:pt x="952" y="1221"/>
                </a:cubicBezTo>
                <a:cubicBezTo>
                  <a:pt x="925" y="1103"/>
                  <a:pt x="721" y="1148"/>
                  <a:pt x="581" y="1007"/>
                </a:cubicBezTo>
                <a:cubicBezTo>
                  <a:pt x="538" y="964"/>
                  <a:pt x="446" y="821"/>
                  <a:pt x="446" y="649"/>
                </a:cubicBezTo>
                <a:cubicBezTo>
                  <a:pt x="376" y="782"/>
                  <a:pt x="336" y="933"/>
                  <a:pt x="336" y="1094"/>
                </a:cubicBezTo>
                <a:cubicBezTo>
                  <a:pt x="336" y="1143"/>
                  <a:pt x="340" y="1192"/>
                  <a:pt x="347" y="1239"/>
                </a:cubicBezTo>
                <a:cubicBezTo>
                  <a:pt x="345" y="1239"/>
                  <a:pt x="344" y="1239"/>
                  <a:pt x="342" y="1239"/>
                </a:cubicBezTo>
                <a:cubicBezTo>
                  <a:pt x="298" y="1239"/>
                  <a:pt x="255" y="1248"/>
                  <a:pt x="214" y="1266"/>
                </a:cubicBezTo>
                <a:cubicBezTo>
                  <a:pt x="205" y="1210"/>
                  <a:pt x="201" y="1152"/>
                  <a:pt x="201" y="1094"/>
                </a:cubicBezTo>
                <a:cubicBezTo>
                  <a:pt x="201" y="491"/>
                  <a:pt x="691" y="0"/>
                  <a:pt x="1295" y="0"/>
                </a:cubicBezTo>
                <a:cubicBezTo>
                  <a:pt x="1898" y="0"/>
                  <a:pt x="2389" y="491"/>
                  <a:pt x="2389" y="1094"/>
                </a:cubicBezTo>
                <a:close/>
                <a:moveTo>
                  <a:pt x="1568" y="1413"/>
                </a:moveTo>
                <a:cubicBezTo>
                  <a:pt x="1301" y="1535"/>
                  <a:pt x="1301" y="1535"/>
                  <a:pt x="1301" y="1535"/>
                </a:cubicBezTo>
                <a:cubicBezTo>
                  <a:pt x="1305" y="1477"/>
                  <a:pt x="1305" y="1477"/>
                  <a:pt x="1305" y="1477"/>
                </a:cubicBezTo>
                <a:cubicBezTo>
                  <a:pt x="1478" y="1399"/>
                  <a:pt x="1478" y="1399"/>
                  <a:pt x="1478" y="1399"/>
                </a:cubicBezTo>
                <a:cubicBezTo>
                  <a:pt x="1453" y="1397"/>
                  <a:pt x="1428" y="1397"/>
                  <a:pt x="1402" y="1397"/>
                </a:cubicBezTo>
                <a:cubicBezTo>
                  <a:pt x="1307" y="1397"/>
                  <a:pt x="1145" y="1445"/>
                  <a:pt x="966" y="1516"/>
                </a:cubicBezTo>
                <a:cubicBezTo>
                  <a:pt x="393" y="1365"/>
                  <a:pt x="393" y="1365"/>
                  <a:pt x="393" y="1365"/>
                </a:cubicBezTo>
                <a:cubicBezTo>
                  <a:pt x="340" y="1351"/>
                  <a:pt x="283" y="1359"/>
                  <a:pt x="236" y="1389"/>
                </a:cubicBezTo>
                <a:cubicBezTo>
                  <a:pt x="208" y="1407"/>
                  <a:pt x="208" y="1407"/>
                  <a:pt x="208" y="1407"/>
                </a:cubicBezTo>
                <a:cubicBezTo>
                  <a:pt x="180" y="1424"/>
                  <a:pt x="180" y="1464"/>
                  <a:pt x="207" y="1482"/>
                </a:cubicBezTo>
                <a:cubicBezTo>
                  <a:pt x="551" y="1705"/>
                  <a:pt x="551" y="1705"/>
                  <a:pt x="551" y="1705"/>
                </a:cubicBezTo>
                <a:cubicBezTo>
                  <a:pt x="469" y="1747"/>
                  <a:pt x="391" y="1790"/>
                  <a:pt x="322" y="1831"/>
                </a:cubicBezTo>
                <a:cubicBezTo>
                  <a:pt x="145" y="1737"/>
                  <a:pt x="145" y="1737"/>
                  <a:pt x="145" y="1737"/>
                </a:cubicBezTo>
                <a:cubicBezTo>
                  <a:pt x="117" y="1722"/>
                  <a:pt x="82" y="1720"/>
                  <a:pt x="52" y="1732"/>
                </a:cubicBezTo>
                <a:cubicBezTo>
                  <a:pt x="35" y="1739"/>
                  <a:pt x="35" y="1739"/>
                  <a:pt x="35" y="1739"/>
                </a:cubicBezTo>
                <a:cubicBezTo>
                  <a:pt x="10" y="1749"/>
                  <a:pt x="0" y="1779"/>
                  <a:pt x="13" y="1802"/>
                </a:cubicBezTo>
                <a:cubicBezTo>
                  <a:pt x="111" y="1975"/>
                  <a:pt x="111" y="1975"/>
                  <a:pt x="111" y="1975"/>
                </a:cubicBezTo>
                <a:cubicBezTo>
                  <a:pt x="111" y="1975"/>
                  <a:pt x="111" y="1975"/>
                  <a:pt x="111" y="1975"/>
                </a:cubicBezTo>
                <a:cubicBezTo>
                  <a:pt x="74" y="2007"/>
                  <a:pt x="53" y="2033"/>
                  <a:pt x="53" y="2051"/>
                </a:cubicBezTo>
                <a:cubicBezTo>
                  <a:pt x="53" y="2105"/>
                  <a:pt x="120" y="2119"/>
                  <a:pt x="179" y="2119"/>
                </a:cubicBezTo>
                <a:cubicBezTo>
                  <a:pt x="284" y="2119"/>
                  <a:pt x="1671" y="1801"/>
                  <a:pt x="1671" y="1513"/>
                </a:cubicBezTo>
                <a:cubicBezTo>
                  <a:pt x="1671" y="1456"/>
                  <a:pt x="1632" y="1428"/>
                  <a:pt x="1568" y="1413"/>
                </a:cubicBezTo>
                <a:close/>
                <a:moveTo>
                  <a:pt x="983" y="1975"/>
                </a:moveTo>
                <a:cubicBezTo>
                  <a:pt x="1288" y="1867"/>
                  <a:pt x="1288" y="1867"/>
                  <a:pt x="1288" y="1867"/>
                </a:cubicBezTo>
                <a:cubicBezTo>
                  <a:pt x="1302" y="1862"/>
                  <a:pt x="1316" y="1871"/>
                  <a:pt x="1318" y="1885"/>
                </a:cubicBezTo>
                <a:cubicBezTo>
                  <a:pt x="1345" y="2114"/>
                  <a:pt x="1345" y="2114"/>
                  <a:pt x="1345" y="2114"/>
                </a:cubicBezTo>
                <a:cubicBezTo>
                  <a:pt x="1351" y="2171"/>
                  <a:pt x="1320" y="2226"/>
                  <a:pt x="1268" y="2251"/>
                </a:cubicBezTo>
                <a:cubicBezTo>
                  <a:pt x="1240" y="2264"/>
                  <a:pt x="1240" y="2264"/>
                  <a:pt x="1240" y="2264"/>
                </a:cubicBezTo>
                <a:cubicBezTo>
                  <a:pt x="1222" y="2272"/>
                  <a:pt x="1201" y="2268"/>
                  <a:pt x="1188" y="2253"/>
                </a:cubicBezTo>
                <a:cubicBezTo>
                  <a:pt x="974" y="2010"/>
                  <a:pt x="974" y="2010"/>
                  <a:pt x="974" y="2010"/>
                </a:cubicBezTo>
                <a:cubicBezTo>
                  <a:pt x="963" y="1998"/>
                  <a:pt x="968" y="1980"/>
                  <a:pt x="983" y="197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647" name="Freeform 22"/>
          <p:cNvSpPr>
            <a:spLocks noChangeAspect="1" noEditPoints="1"/>
          </p:cNvSpPr>
          <p:nvPr/>
        </p:nvSpPr>
        <p:spPr bwMode="auto">
          <a:xfrm>
            <a:off x="1817945" y="4273178"/>
            <a:ext cx="539750" cy="520700"/>
          </a:xfrm>
          <a:custGeom>
            <a:avLst/>
            <a:gdLst>
              <a:gd name="T0" fmla="*/ 220 w 340"/>
              <a:gd name="T1" fmla="*/ 272 h 328"/>
              <a:gd name="T2" fmla="*/ 220 w 340"/>
              <a:gd name="T3" fmla="*/ 150 h 328"/>
              <a:gd name="T4" fmla="*/ 291 w 340"/>
              <a:gd name="T5" fmla="*/ 139 h 328"/>
              <a:gd name="T6" fmla="*/ 163 w 340"/>
              <a:gd name="T7" fmla="*/ 32 h 328"/>
              <a:gd name="T8" fmla="*/ 32 w 340"/>
              <a:gd name="T9" fmla="*/ 163 h 328"/>
              <a:gd name="T10" fmla="*/ 163 w 340"/>
              <a:gd name="T11" fmla="*/ 294 h 328"/>
              <a:gd name="T12" fmla="*/ 184 w 340"/>
              <a:gd name="T13" fmla="*/ 292 h 328"/>
              <a:gd name="T14" fmla="*/ 210 w 340"/>
              <a:gd name="T15" fmla="*/ 273 h 328"/>
              <a:gd name="T16" fmla="*/ 220 w 340"/>
              <a:gd name="T17" fmla="*/ 272 h 328"/>
              <a:gd name="T18" fmla="*/ 187 w 340"/>
              <a:gd name="T19" fmla="*/ 43 h 328"/>
              <a:gd name="T20" fmla="*/ 173 w 340"/>
              <a:gd name="T21" fmla="*/ 104 h 328"/>
              <a:gd name="T22" fmla="*/ 159 w 340"/>
              <a:gd name="T23" fmla="*/ 104 h 328"/>
              <a:gd name="T24" fmla="*/ 149 w 340"/>
              <a:gd name="T25" fmla="*/ 43 h 328"/>
              <a:gd name="T26" fmla="*/ 187 w 340"/>
              <a:gd name="T27" fmla="*/ 43 h 328"/>
              <a:gd name="T28" fmla="*/ 163 w 340"/>
              <a:gd name="T29" fmla="*/ 212 h 328"/>
              <a:gd name="T30" fmla="*/ 114 w 340"/>
              <a:gd name="T31" fmla="*/ 163 h 328"/>
              <a:gd name="T32" fmla="*/ 163 w 340"/>
              <a:gd name="T33" fmla="*/ 114 h 328"/>
              <a:gd name="T34" fmla="*/ 212 w 340"/>
              <a:gd name="T35" fmla="*/ 163 h 328"/>
              <a:gd name="T36" fmla="*/ 163 w 340"/>
              <a:gd name="T37" fmla="*/ 212 h 328"/>
              <a:gd name="T38" fmla="*/ 163 w 340"/>
              <a:gd name="T39" fmla="*/ 126 h 328"/>
              <a:gd name="T40" fmla="*/ 126 w 340"/>
              <a:gd name="T41" fmla="*/ 163 h 328"/>
              <a:gd name="T42" fmla="*/ 163 w 340"/>
              <a:gd name="T43" fmla="*/ 200 h 328"/>
              <a:gd name="T44" fmla="*/ 200 w 340"/>
              <a:gd name="T45" fmla="*/ 163 h 328"/>
              <a:gd name="T46" fmla="*/ 163 w 340"/>
              <a:gd name="T47" fmla="*/ 126 h 328"/>
              <a:gd name="T48" fmla="*/ 163 w 340"/>
              <a:gd name="T49" fmla="*/ 189 h 328"/>
              <a:gd name="T50" fmla="*/ 137 w 340"/>
              <a:gd name="T51" fmla="*/ 163 h 328"/>
              <a:gd name="T52" fmla="*/ 163 w 340"/>
              <a:gd name="T53" fmla="*/ 137 h 328"/>
              <a:gd name="T54" fmla="*/ 189 w 340"/>
              <a:gd name="T55" fmla="*/ 163 h 328"/>
              <a:gd name="T56" fmla="*/ 163 w 340"/>
              <a:gd name="T57" fmla="*/ 189 h 328"/>
              <a:gd name="T58" fmla="*/ 180 w 340"/>
              <a:gd name="T59" fmla="*/ 315 h 328"/>
              <a:gd name="T60" fmla="*/ 184 w 340"/>
              <a:gd name="T61" fmla="*/ 324 h 328"/>
              <a:gd name="T62" fmla="*/ 163 w 340"/>
              <a:gd name="T63" fmla="*/ 326 h 328"/>
              <a:gd name="T64" fmla="*/ 0 w 340"/>
              <a:gd name="T65" fmla="*/ 163 h 328"/>
              <a:gd name="T66" fmla="*/ 163 w 340"/>
              <a:gd name="T67" fmla="*/ 0 h 328"/>
              <a:gd name="T68" fmla="*/ 323 w 340"/>
              <a:gd name="T69" fmla="*/ 134 h 328"/>
              <a:gd name="T70" fmla="*/ 307 w 340"/>
              <a:gd name="T71" fmla="*/ 136 h 328"/>
              <a:gd name="T72" fmla="*/ 163 w 340"/>
              <a:gd name="T73" fmla="*/ 16 h 328"/>
              <a:gd name="T74" fmla="*/ 16 w 340"/>
              <a:gd name="T75" fmla="*/ 163 h 328"/>
              <a:gd name="T76" fmla="*/ 163 w 340"/>
              <a:gd name="T77" fmla="*/ 310 h 328"/>
              <a:gd name="T78" fmla="*/ 179 w 340"/>
              <a:gd name="T79" fmla="*/ 309 h 328"/>
              <a:gd name="T80" fmla="*/ 180 w 340"/>
              <a:gd name="T81" fmla="*/ 315 h 328"/>
              <a:gd name="T82" fmla="*/ 340 w 340"/>
              <a:gd name="T83" fmla="*/ 142 h 328"/>
              <a:gd name="T84" fmla="*/ 340 w 340"/>
              <a:gd name="T85" fmla="*/ 283 h 328"/>
              <a:gd name="T86" fmla="*/ 317 w 340"/>
              <a:gd name="T87" fmla="*/ 308 h 328"/>
              <a:gd name="T88" fmla="*/ 285 w 340"/>
              <a:gd name="T89" fmla="*/ 294 h 328"/>
              <a:gd name="T90" fmla="*/ 307 w 340"/>
              <a:gd name="T91" fmla="*/ 266 h 328"/>
              <a:gd name="T92" fmla="*/ 326 w 340"/>
              <a:gd name="T93" fmla="*/ 267 h 328"/>
              <a:gd name="T94" fmla="*/ 326 w 340"/>
              <a:gd name="T95" fmla="*/ 182 h 328"/>
              <a:gd name="T96" fmla="*/ 250 w 340"/>
              <a:gd name="T97" fmla="*/ 196 h 328"/>
              <a:gd name="T98" fmla="*/ 249 w 340"/>
              <a:gd name="T99" fmla="*/ 302 h 328"/>
              <a:gd name="T100" fmla="*/ 249 w 340"/>
              <a:gd name="T101" fmla="*/ 302 h 328"/>
              <a:gd name="T102" fmla="*/ 227 w 340"/>
              <a:gd name="T103" fmla="*/ 325 h 328"/>
              <a:gd name="T104" fmla="*/ 195 w 340"/>
              <a:gd name="T105" fmla="*/ 311 h 328"/>
              <a:gd name="T106" fmla="*/ 217 w 340"/>
              <a:gd name="T107" fmla="*/ 284 h 328"/>
              <a:gd name="T108" fmla="*/ 235 w 340"/>
              <a:gd name="T109" fmla="*/ 284 h 328"/>
              <a:gd name="T110" fmla="*/ 235 w 340"/>
              <a:gd name="T111" fmla="*/ 159 h 328"/>
              <a:gd name="T112" fmla="*/ 340 w 340"/>
              <a:gd name="T113" fmla="*/ 142 h 32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340"/>
              <a:gd name="T172" fmla="*/ 0 h 328"/>
              <a:gd name="T173" fmla="*/ 340 w 340"/>
              <a:gd name="T174" fmla="*/ 328 h 32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340" h="328">
                <a:moveTo>
                  <a:pt x="220" y="272"/>
                </a:moveTo>
                <a:cubicBezTo>
                  <a:pt x="220" y="150"/>
                  <a:pt x="220" y="150"/>
                  <a:pt x="220" y="150"/>
                </a:cubicBezTo>
                <a:cubicBezTo>
                  <a:pt x="291" y="139"/>
                  <a:pt x="291" y="139"/>
                  <a:pt x="291" y="139"/>
                </a:cubicBezTo>
                <a:cubicBezTo>
                  <a:pt x="280" y="78"/>
                  <a:pt x="227" y="32"/>
                  <a:pt x="163" y="32"/>
                </a:cubicBezTo>
                <a:cubicBezTo>
                  <a:pt x="91" y="32"/>
                  <a:pt x="32" y="91"/>
                  <a:pt x="32" y="163"/>
                </a:cubicBezTo>
                <a:cubicBezTo>
                  <a:pt x="32" y="235"/>
                  <a:pt x="91" y="294"/>
                  <a:pt x="163" y="294"/>
                </a:cubicBezTo>
                <a:cubicBezTo>
                  <a:pt x="170" y="294"/>
                  <a:pt x="177" y="293"/>
                  <a:pt x="184" y="292"/>
                </a:cubicBezTo>
                <a:cubicBezTo>
                  <a:pt x="189" y="283"/>
                  <a:pt x="198" y="276"/>
                  <a:pt x="210" y="273"/>
                </a:cubicBezTo>
                <a:cubicBezTo>
                  <a:pt x="213" y="273"/>
                  <a:pt x="217" y="272"/>
                  <a:pt x="220" y="272"/>
                </a:cubicBezTo>
                <a:close/>
                <a:moveTo>
                  <a:pt x="187" y="43"/>
                </a:moveTo>
                <a:cubicBezTo>
                  <a:pt x="173" y="104"/>
                  <a:pt x="173" y="104"/>
                  <a:pt x="173" y="104"/>
                </a:cubicBezTo>
                <a:cubicBezTo>
                  <a:pt x="159" y="104"/>
                  <a:pt x="159" y="104"/>
                  <a:pt x="159" y="104"/>
                </a:cubicBezTo>
                <a:cubicBezTo>
                  <a:pt x="149" y="43"/>
                  <a:pt x="149" y="43"/>
                  <a:pt x="149" y="43"/>
                </a:cubicBezTo>
                <a:cubicBezTo>
                  <a:pt x="164" y="36"/>
                  <a:pt x="187" y="43"/>
                  <a:pt x="187" y="43"/>
                </a:cubicBezTo>
                <a:close/>
                <a:moveTo>
                  <a:pt x="163" y="212"/>
                </a:moveTo>
                <a:cubicBezTo>
                  <a:pt x="136" y="212"/>
                  <a:pt x="114" y="190"/>
                  <a:pt x="114" y="163"/>
                </a:cubicBezTo>
                <a:cubicBezTo>
                  <a:pt x="114" y="136"/>
                  <a:pt x="136" y="114"/>
                  <a:pt x="163" y="114"/>
                </a:cubicBezTo>
                <a:cubicBezTo>
                  <a:pt x="190" y="114"/>
                  <a:pt x="212" y="136"/>
                  <a:pt x="212" y="163"/>
                </a:cubicBezTo>
                <a:cubicBezTo>
                  <a:pt x="212" y="190"/>
                  <a:pt x="190" y="212"/>
                  <a:pt x="163" y="212"/>
                </a:cubicBezTo>
                <a:close/>
                <a:moveTo>
                  <a:pt x="163" y="126"/>
                </a:moveTo>
                <a:cubicBezTo>
                  <a:pt x="143" y="126"/>
                  <a:pt x="126" y="143"/>
                  <a:pt x="126" y="163"/>
                </a:cubicBezTo>
                <a:cubicBezTo>
                  <a:pt x="126" y="183"/>
                  <a:pt x="143" y="200"/>
                  <a:pt x="163" y="200"/>
                </a:cubicBezTo>
                <a:cubicBezTo>
                  <a:pt x="183" y="200"/>
                  <a:pt x="200" y="183"/>
                  <a:pt x="200" y="163"/>
                </a:cubicBezTo>
                <a:cubicBezTo>
                  <a:pt x="200" y="143"/>
                  <a:pt x="183" y="126"/>
                  <a:pt x="163" y="126"/>
                </a:cubicBezTo>
                <a:close/>
                <a:moveTo>
                  <a:pt x="163" y="189"/>
                </a:moveTo>
                <a:cubicBezTo>
                  <a:pt x="148" y="189"/>
                  <a:pt x="137" y="178"/>
                  <a:pt x="137" y="163"/>
                </a:cubicBezTo>
                <a:cubicBezTo>
                  <a:pt x="137" y="148"/>
                  <a:pt x="148" y="137"/>
                  <a:pt x="163" y="137"/>
                </a:cubicBezTo>
                <a:cubicBezTo>
                  <a:pt x="178" y="137"/>
                  <a:pt x="189" y="148"/>
                  <a:pt x="189" y="163"/>
                </a:cubicBezTo>
                <a:cubicBezTo>
                  <a:pt x="189" y="178"/>
                  <a:pt x="178" y="189"/>
                  <a:pt x="163" y="189"/>
                </a:cubicBezTo>
                <a:close/>
                <a:moveTo>
                  <a:pt x="180" y="315"/>
                </a:moveTo>
                <a:cubicBezTo>
                  <a:pt x="180" y="318"/>
                  <a:pt x="182" y="321"/>
                  <a:pt x="184" y="324"/>
                </a:cubicBezTo>
                <a:cubicBezTo>
                  <a:pt x="177" y="325"/>
                  <a:pt x="170" y="326"/>
                  <a:pt x="163" y="326"/>
                </a:cubicBezTo>
                <a:cubicBezTo>
                  <a:pt x="73" y="326"/>
                  <a:pt x="0" y="253"/>
                  <a:pt x="0" y="163"/>
                </a:cubicBezTo>
                <a:cubicBezTo>
                  <a:pt x="0" y="73"/>
                  <a:pt x="73" y="0"/>
                  <a:pt x="163" y="0"/>
                </a:cubicBezTo>
                <a:cubicBezTo>
                  <a:pt x="243" y="0"/>
                  <a:pt x="309" y="58"/>
                  <a:pt x="323" y="134"/>
                </a:cubicBezTo>
                <a:cubicBezTo>
                  <a:pt x="307" y="136"/>
                  <a:pt x="307" y="136"/>
                  <a:pt x="307" y="136"/>
                </a:cubicBezTo>
                <a:cubicBezTo>
                  <a:pt x="294" y="68"/>
                  <a:pt x="235" y="16"/>
                  <a:pt x="163" y="16"/>
                </a:cubicBezTo>
                <a:cubicBezTo>
                  <a:pt x="82" y="16"/>
                  <a:pt x="16" y="82"/>
                  <a:pt x="16" y="163"/>
                </a:cubicBezTo>
                <a:cubicBezTo>
                  <a:pt x="16" y="244"/>
                  <a:pt x="82" y="310"/>
                  <a:pt x="163" y="310"/>
                </a:cubicBezTo>
                <a:cubicBezTo>
                  <a:pt x="168" y="310"/>
                  <a:pt x="174" y="309"/>
                  <a:pt x="179" y="309"/>
                </a:cubicBezTo>
                <a:cubicBezTo>
                  <a:pt x="179" y="311"/>
                  <a:pt x="179" y="313"/>
                  <a:pt x="180" y="315"/>
                </a:cubicBezTo>
                <a:close/>
                <a:moveTo>
                  <a:pt x="340" y="142"/>
                </a:moveTo>
                <a:cubicBezTo>
                  <a:pt x="340" y="283"/>
                  <a:pt x="340" y="283"/>
                  <a:pt x="340" y="283"/>
                </a:cubicBezTo>
                <a:cubicBezTo>
                  <a:pt x="340" y="295"/>
                  <a:pt x="331" y="304"/>
                  <a:pt x="317" y="308"/>
                </a:cubicBezTo>
                <a:cubicBezTo>
                  <a:pt x="302" y="311"/>
                  <a:pt x="288" y="305"/>
                  <a:pt x="285" y="294"/>
                </a:cubicBezTo>
                <a:cubicBezTo>
                  <a:pt x="282" y="282"/>
                  <a:pt x="292" y="270"/>
                  <a:pt x="307" y="266"/>
                </a:cubicBezTo>
                <a:cubicBezTo>
                  <a:pt x="314" y="265"/>
                  <a:pt x="320" y="265"/>
                  <a:pt x="326" y="267"/>
                </a:cubicBezTo>
                <a:cubicBezTo>
                  <a:pt x="326" y="182"/>
                  <a:pt x="326" y="182"/>
                  <a:pt x="326" y="182"/>
                </a:cubicBezTo>
                <a:cubicBezTo>
                  <a:pt x="250" y="196"/>
                  <a:pt x="250" y="196"/>
                  <a:pt x="250" y="196"/>
                </a:cubicBezTo>
                <a:cubicBezTo>
                  <a:pt x="249" y="302"/>
                  <a:pt x="249" y="302"/>
                  <a:pt x="249" y="302"/>
                </a:cubicBezTo>
                <a:cubicBezTo>
                  <a:pt x="249" y="302"/>
                  <a:pt x="249" y="302"/>
                  <a:pt x="249" y="302"/>
                </a:cubicBezTo>
                <a:cubicBezTo>
                  <a:pt x="249" y="312"/>
                  <a:pt x="240" y="321"/>
                  <a:pt x="227" y="325"/>
                </a:cubicBezTo>
                <a:cubicBezTo>
                  <a:pt x="212" y="328"/>
                  <a:pt x="197" y="321"/>
                  <a:pt x="195" y="311"/>
                </a:cubicBezTo>
                <a:cubicBezTo>
                  <a:pt x="192" y="300"/>
                  <a:pt x="202" y="287"/>
                  <a:pt x="217" y="284"/>
                </a:cubicBezTo>
                <a:cubicBezTo>
                  <a:pt x="224" y="282"/>
                  <a:pt x="230" y="282"/>
                  <a:pt x="235" y="284"/>
                </a:cubicBezTo>
                <a:cubicBezTo>
                  <a:pt x="235" y="159"/>
                  <a:pt x="235" y="159"/>
                  <a:pt x="235" y="159"/>
                </a:cubicBezTo>
                <a:lnTo>
                  <a:pt x="340" y="1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pic>
        <p:nvPicPr>
          <p:cNvPr id="26648" name="Group 2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308" y="2290007"/>
            <a:ext cx="461963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49" name="Group 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321" y="4384303"/>
            <a:ext cx="54292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文本框 27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sym typeface="Arial" panose="020B0604020202020204" pitchFamily="34" charset="0"/>
              </a:rPr>
              <a:t>竞争优势</a:t>
            </a:r>
            <a:endParaRPr lang="zh-CN" altLang="en-US" sz="2800" dirty="0">
              <a:latin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3" name="Text Placeholder 33"/>
          <p:cNvSpPr txBox="1"/>
          <p:nvPr/>
        </p:nvSpPr>
        <p:spPr>
          <a:xfrm>
            <a:off x="2705902" y="2104821"/>
            <a:ext cx="2558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产品优势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20"/>
          <p:cNvSpPr txBox="1"/>
          <p:nvPr/>
        </p:nvSpPr>
        <p:spPr>
          <a:xfrm>
            <a:off x="2705904" y="2557630"/>
            <a:ext cx="273107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完成了核心大功能模块开发，如XR编辑器、个人数字形象与元宇宙家园装扮系统、元宇宙社交产品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5" name="Text Placeholder 33"/>
          <p:cNvSpPr txBox="1"/>
          <p:nvPr/>
        </p:nvSpPr>
        <p:spPr>
          <a:xfrm>
            <a:off x="7258307" y="2104821"/>
            <a:ext cx="2558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技术优势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Box 20"/>
          <p:cNvSpPr txBox="1"/>
          <p:nvPr/>
        </p:nvSpPr>
        <p:spPr>
          <a:xfrm>
            <a:off x="7258309" y="2557630"/>
            <a:ext cx="273107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解决了元宇宙社交的核心问题，如人物一键装扮、沉浸式场景社交大并发、家园装扮所见即所得等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9" name="Text Placeholder 33"/>
          <p:cNvSpPr txBox="1"/>
          <p:nvPr/>
        </p:nvSpPr>
        <p:spPr>
          <a:xfrm>
            <a:off x="2705902" y="4036166"/>
            <a:ext cx="2558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团队优势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Box 20"/>
          <p:cNvSpPr txBox="1"/>
          <p:nvPr/>
        </p:nvSpPr>
        <p:spPr>
          <a:xfrm>
            <a:off x="2705904" y="4488975"/>
            <a:ext cx="273107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团队来自知名高校硕士和博士的软件与管理专业人士，并具有十余年在互联网软件行业的从业经验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1" name="Text Placeholder 33"/>
          <p:cNvSpPr txBox="1"/>
          <p:nvPr/>
        </p:nvSpPr>
        <p:spPr>
          <a:xfrm>
            <a:off x="7258307" y="4036166"/>
            <a:ext cx="2558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30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资源优势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" name="TextBox 20"/>
          <p:cNvSpPr txBox="1"/>
          <p:nvPr/>
        </p:nvSpPr>
        <p:spPr>
          <a:xfrm>
            <a:off x="7258309" y="4488975"/>
            <a:ext cx="273107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与全国上百所学校有VR业务往来，可以快速将产品嫁接到学校使用。与行业有密切的合作。与头部互联网企业有战略合作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竞品分析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48055" y="1789430"/>
            <a:ext cx="34321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结合市场实际产品进行竞品分析，可以是表格分析，也可以是文字阐述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合作客户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948055" y="1789430"/>
            <a:ext cx="34321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合作客户展示</a:t>
            </a:r>
            <a:endParaRPr lang="zh-CN" altLang="en-US">
              <a:highlight>
                <a:srgbClr val="FFFF00"/>
              </a:highlight>
            </a:endParaRPr>
          </a:p>
          <a:p>
            <a:r>
              <a:rPr lang="zh-CN" altLang="en-US">
                <a:highlight>
                  <a:srgbClr val="FFFF00"/>
                </a:highlight>
              </a:rPr>
              <a:t>经典案例展示</a:t>
            </a:r>
            <a:endParaRPr lang="zh-CN" altLang="en-US">
              <a:highlight>
                <a:srgbClr val="FFFF00"/>
              </a:highlight>
            </a:endParaRPr>
          </a:p>
          <a:p>
            <a:r>
              <a:rPr lang="zh-CN" altLang="en-US">
                <a:highlight>
                  <a:srgbClr val="FFFF00"/>
                </a:highlight>
              </a:rPr>
              <a:t>大额合同展示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9989" y="294939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2831465" y="3267710"/>
            <a:ext cx="32035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>
                <a:solidFill>
                  <a:schemeClr val="bg1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财务预测</a:t>
            </a:r>
            <a:endParaRPr lang="zh-CN" altLang="en-US" sz="5400" dirty="0">
              <a:solidFill>
                <a:schemeClr val="bg1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本框 20"/>
          <p:cNvSpPr txBox="1"/>
          <p:nvPr/>
        </p:nvSpPr>
        <p:spPr>
          <a:xfrm>
            <a:off x="337138" y="341066"/>
            <a:ext cx="2625144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财务预测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3" name="图表 2"/>
          <p:cNvGraphicFramePr/>
          <p:nvPr/>
        </p:nvGraphicFramePr>
        <p:xfrm>
          <a:off x="1224915" y="1028700"/>
          <a:ext cx="948309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488569" y="64688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488315" y="553085"/>
            <a:ext cx="4603115" cy="5908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目录</a:t>
            </a:r>
            <a:endParaRPr lang="zh-CN" altLang="en-US" sz="60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01  </a:t>
            </a: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团队简介</a:t>
            </a:r>
            <a:endParaRPr lang="en-US" altLang="zh-CN" sz="48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02  </a:t>
            </a: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项目介绍</a:t>
            </a:r>
            <a:endParaRPr lang="en-US" altLang="zh-CN" sz="48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03  </a:t>
            </a: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市场分析</a:t>
            </a:r>
            <a:endParaRPr lang="en-US" altLang="zh-CN" sz="48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latinLnBrk="0">
              <a:lnSpc>
                <a:spcPct val="150000"/>
              </a:lnSpc>
              <a:spcBef>
                <a:spcPts val="0"/>
              </a:spcBef>
            </a:pPr>
            <a:r>
              <a:rPr lang="en-US" altLang="zh-CN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  04  </a:t>
            </a:r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财务预测</a:t>
            </a:r>
            <a:endParaRPr lang="zh-CN" altLang="en-US" sz="4800" dirty="0">
              <a:solidFill>
                <a:schemeClr val="bg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900000" y="2226310"/>
            <a:ext cx="3888105" cy="944880"/>
          </a:xfrm>
          <a:prstGeom prst="round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900000" y="3322955"/>
            <a:ext cx="3888105" cy="944880"/>
          </a:xfrm>
          <a:prstGeom prst="round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900000" y="4419600"/>
            <a:ext cx="3888105" cy="944880"/>
          </a:xfrm>
          <a:prstGeom prst="round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900000" y="5516245"/>
            <a:ext cx="3888105" cy="944880"/>
          </a:xfrm>
          <a:prstGeom prst="round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/>
          <p:cNvPicPr>
            <a:picLocks noGrp="1" noChangeAspect="1"/>
          </p:cNvPicPr>
          <p:nvPr>
            <p:ph type="pic" sz="quarter" idx="13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矩形 2"/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gradFill>
            <a:gsLst>
              <a:gs pos="0">
                <a:schemeClr val="accent1">
                  <a:alpha val="3000"/>
                </a:schemeClr>
              </a:gs>
              <a:gs pos="100000">
                <a:srgbClr val="381850">
                  <a:alpha val="70000"/>
                </a:srgb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" name="矩形 259"/>
          <p:cNvSpPr>
            <a:spLocks noChangeArrowheads="1"/>
          </p:cNvSpPr>
          <p:nvPr/>
        </p:nvSpPr>
        <p:spPr bwMode="auto">
          <a:xfrm>
            <a:off x="2563457" y="2813686"/>
            <a:ext cx="7371461" cy="1230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dist" defTabSz="914400" eaLnBrk="1" fontAlgn="auto" hangingPunct="1">
              <a:spcAft>
                <a:spcPts val="0"/>
              </a:spcAft>
              <a:buNone/>
            </a:pPr>
            <a:r>
              <a:rPr lang="zh-CN" sz="8000" b="1" cap="all" spc="300" dirty="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ea"/>
                <a:sym typeface="+mn-lt"/>
              </a:rPr>
              <a:t>感谢聆听</a:t>
            </a:r>
            <a:endParaRPr lang="zh-CN" sz="8000" b="1" cap="all" spc="300" dirty="0">
              <a:solidFill>
                <a:srgbClr val="FFFFFF"/>
              </a:solidFill>
              <a:latin typeface="Arial" panose="020B0604020202020204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9989" y="294939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2831465" y="3267710"/>
            <a:ext cx="32035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>
                <a:solidFill>
                  <a:schemeClr val="bg1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团队简介</a:t>
            </a:r>
            <a:endParaRPr lang="zh-CN" altLang="en-US" sz="5400" dirty="0">
              <a:solidFill>
                <a:schemeClr val="bg1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Placeholder 33"/>
          <p:cNvSpPr txBox="1"/>
          <p:nvPr/>
        </p:nvSpPr>
        <p:spPr>
          <a:xfrm>
            <a:off x="1227753" y="2766931"/>
            <a:ext cx="14276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>
              <a:lnSpc>
                <a:spcPct val="150000"/>
              </a:lnSpc>
              <a:spcBef>
                <a:spcPct val="20000"/>
              </a:spcBef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000" dirty="0" smtClean="0">
                <a:cs typeface="+mn-ea"/>
                <a:sym typeface="Arial" panose="020B0604020202020204" pitchFamily="34" charset="0"/>
              </a:rPr>
              <a:t>xxx</a:t>
            </a:r>
            <a:endParaRPr lang="zh-CN" altLang="en-US" sz="2000" dirty="0" smtClean="0"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TextBox 20"/>
          <p:cNvSpPr txBox="1"/>
          <p:nvPr/>
        </p:nvSpPr>
        <p:spPr>
          <a:xfrm>
            <a:off x="1028065" y="3476625"/>
            <a:ext cx="1934210" cy="2953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北京航空航天大学软件工程硕士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曾就职于中盐集团（北京）Yahoo（日本）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项目曾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获得由“航软创投”投资资金500万元，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第二年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实现500万元销售额,第三年度产值接近1000万元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成功研发《XR内容制作工具引擎》和《VLIONS虚访课堂》产品实现产品年产值500万元左右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5" name="TextBox 20"/>
          <p:cNvSpPr txBox="1"/>
          <p:nvPr/>
        </p:nvSpPr>
        <p:spPr>
          <a:xfrm>
            <a:off x="1303294" y="3108593"/>
            <a:ext cx="121945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200" dirty="0"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CEO 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sym typeface="Arial" panose="020B0604020202020204" pitchFamily="34" charset="0"/>
              </a:rPr>
              <a:t>团队成员介绍</a:t>
            </a:r>
            <a:endParaRPr lang="zh-CN" altLang="en-US" sz="2800" dirty="0">
              <a:latin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Text Placeholder 33"/>
          <p:cNvSpPr txBox="1"/>
          <p:nvPr/>
        </p:nvSpPr>
        <p:spPr>
          <a:xfrm>
            <a:off x="3981748" y="2766931"/>
            <a:ext cx="14276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>
              <a:lnSpc>
                <a:spcPct val="150000"/>
              </a:lnSpc>
              <a:spcBef>
                <a:spcPct val="20000"/>
              </a:spcBef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000" dirty="0" smtClean="0">
                <a:cs typeface="+mn-ea"/>
                <a:sym typeface="Arial" panose="020B0604020202020204" pitchFamily="34" charset="0"/>
              </a:rPr>
              <a:t>xxx</a:t>
            </a:r>
            <a:endParaRPr lang="en-US" altLang="zh-CN" sz="2000" dirty="0" smtClean="0">
              <a:cs typeface="+mn-ea"/>
              <a:sym typeface="Arial" panose="020B0604020202020204" pitchFamily="34" charset="0"/>
            </a:endParaRPr>
          </a:p>
        </p:txBody>
      </p:sp>
      <p:sp>
        <p:nvSpPr>
          <p:cNvPr id="12" name="TextBox 20"/>
          <p:cNvSpPr txBox="1"/>
          <p:nvPr/>
        </p:nvSpPr>
        <p:spPr>
          <a:xfrm>
            <a:off x="3782060" y="3476625"/>
            <a:ext cx="1934210" cy="246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北京航空航天大学软件工程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硕士，教育经济与管理博士</a:t>
            </a:r>
            <a:endParaRPr lang="zh-CN"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河北经贸大学教授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发表了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开放大学外部质量保证的实践与探索---以能力标准为基础的课程建设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、美国一流大学工科博士生培养模式研究---以普渡大学电气与计算机工程系为例等多篇论文</a:t>
            </a:r>
            <a:endParaRPr lang="zh-CN"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3" name="TextBox 20"/>
          <p:cNvSpPr txBox="1"/>
          <p:nvPr/>
        </p:nvSpPr>
        <p:spPr>
          <a:xfrm>
            <a:off x="4057289" y="3108593"/>
            <a:ext cx="121945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200" dirty="0"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联合创始人 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5" name="Text Placeholder 33"/>
          <p:cNvSpPr txBox="1"/>
          <p:nvPr/>
        </p:nvSpPr>
        <p:spPr>
          <a:xfrm>
            <a:off x="6735108" y="2766931"/>
            <a:ext cx="14276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>
              <a:lnSpc>
                <a:spcPct val="150000"/>
              </a:lnSpc>
              <a:spcBef>
                <a:spcPct val="20000"/>
              </a:spcBef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000" dirty="0" smtClean="0">
                <a:cs typeface="+mn-ea"/>
                <a:sym typeface="Arial" panose="020B0604020202020204" pitchFamily="34" charset="0"/>
              </a:rPr>
              <a:t>xxx</a:t>
            </a:r>
            <a:endParaRPr lang="en-US" altLang="zh-CN" sz="2000" dirty="0" smtClean="0">
              <a:cs typeface="+mn-ea"/>
              <a:sym typeface="Arial" panose="020B0604020202020204" pitchFamily="34" charset="0"/>
            </a:endParaRPr>
          </a:p>
        </p:txBody>
      </p:sp>
      <p:sp>
        <p:nvSpPr>
          <p:cNvPr id="16" name="TextBox 20"/>
          <p:cNvSpPr txBox="1"/>
          <p:nvPr/>
        </p:nvSpPr>
        <p:spPr>
          <a:xfrm>
            <a:off x="6535420" y="3476625"/>
            <a:ext cx="1934210" cy="223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美国佛罗里达州立大学计算机科学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博士</a:t>
            </a:r>
            <a:endParaRPr lang="zh-CN"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副教授，高级工程师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，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北航软件学院虚拟现实专业副主任，北航大数据创新实验室执行主任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领衔研发和部署了全球首个基于VIVE的虚拟现实云教室、云实训室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TextBox 20"/>
          <p:cNvSpPr txBox="1"/>
          <p:nvPr/>
        </p:nvSpPr>
        <p:spPr>
          <a:xfrm>
            <a:off x="6810649" y="3108593"/>
            <a:ext cx="1219456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200" dirty="0"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首席科学家 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9" name="Text Placeholder 33"/>
          <p:cNvSpPr txBox="1"/>
          <p:nvPr/>
        </p:nvSpPr>
        <p:spPr>
          <a:xfrm>
            <a:off x="9488468" y="2766931"/>
            <a:ext cx="1427688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>
              <a:lnSpc>
                <a:spcPct val="150000"/>
              </a:lnSpc>
              <a:spcBef>
                <a:spcPct val="20000"/>
              </a:spcBef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zh-CN" sz="2000" dirty="0" smtClean="0">
                <a:cs typeface="+mn-ea"/>
                <a:sym typeface="Arial" panose="020B0604020202020204" pitchFamily="34" charset="0"/>
              </a:rPr>
              <a:t>xxx</a:t>
            </a:r>
            <a:endParaRPr lang="en-US" altLang="zh-CN" sz="2000" dirty="0" smtClean="0"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9288780" y="3476625"/>
            <a:ext cx="1934210" cy="1306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毕业于</a:t>
            </a: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中南大学</a:t>
            </a:r>
            <a:r>
              <a:rPr lang="zh-CN"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计算机科学专业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171450" indent="-17145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Char char="Ø"/>
              <a:defRPr/>
            </a:pPr>
            <a:r>
              <a:rPr sz="10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曾就职华为架构师、资深产品经理</a:t>
            </a: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  <a:p>
            <a:pPr marL="0" indent="0" algn="l" defTabSz="1219200">
              <a:lnSpc>
                <a:spcPct val="150000"/>
              </a:lnSpc>
              <a:spcBef>
                <a:spcPct val="20000"/>
              </a:spcBef>
              <a:buFont typeface="Wingdings" panose="05000000000000000000" charset="0"/>
              <a:buNone/>
              <a:defRPr/>
            </a:pPr>
            <a:endParaRPr sz="10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88780" y="3108325"/>
            <a:ext cx="19538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zh-CN" sz="1200" dirty="0"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产品经理&amp;架构师 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对角圆角矩形 23"/>
          <p:cNvSpPr/>
          <p:nvPr/>
        </p:nvSpPr>
        <p:spPr>
          <a:xfrm>
            <a:off x="875665" y="1217295"/>
            <a:ext cx="2197735" cy="5212715"/>
          </a:xfrm>
          <a:prstGeom prst="round2DiagRect">
            <a:avLst/>
          </a:prstGeom>
          <a:noFill/>
          <a:ln>
            <a:solidFill>
              <a:srgbClr val="393A4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对角圆角矩形 24"/>
          <p:cNvSpPr/>
          <p:nvPr/>
        </p:nvSpPr>
        <p:spPr>
          <a:xfrm>
            <a:off x="3705860" y="1217295"/>
            <a:ext cx="2197735" cy="5212715"/>
          </a:xfrm>
          <a:prstGeom prst="round2DiagRect">
            <a:avLst/>
          </a:prstGeom>
          <a:noFill/>
          <a:ln>
            <a:solidFill>
              <a:srgbClr val="393A4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对角圆角矩形 25"/>
          <p:cNvSpPr/>
          <p:nvPr/>
        </p:nvSpPr>
        <p:spPr>
          <a:xfrm>
            <a:off x="6424930" y="1217295"/>
            <a:ext cx="2197735" cy="5212715"/>
          </a:xfrm>
          <a:prstGeom prst="round2DiagRect">
            <a:avLst/>
          </a:prstGeom>
          <a:noFill/>
          <a:ln>
            <a:solidFill>
              <a:srgbClr val="393A4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7" name="对角圆角矩形 26"/>
          <p:cNvSpPr/>
          <p:nvPr/>
        </p:nvSpPr>
        <p:spPr>
          <a:xfrm>
            <a:off x="9144000" y="1217295"/>
            <a:ext cx="2197735" cy="5212715"/>
          </a:xfrm>
          <a:prstGeom prst="round2DiagRect">
            <a:avLst/>
          </a:prstGeom>
          <a:noFill/>
          <a:ln>
            <a:solidFill>
              <a:srgbClr val="393A4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图片占位符 1"/>
          <p:cNvSpPr/>
          <p:nvPr>
            <p:ph type="pic" sz="quarter" idx="13"/>
          </p:nvPr>
        </p:nvSpPr>
        <p:spPr>
          <a:xfrm>
            <a:off x="711200" y="1257300"/>
            <a:ext cx="2438400" cy="1796288"/>
          </a:xfrm>
        </p:spPr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sym typeface="Arial" panose="020B0604020202020204" pitchFamily="34" charset="0"/>
              </a:rPr>
              <a:t>团队照片</a:t>
            </a:r>
            <a:endParaRPr lang="zh-CN" altLang="en-US" sz="2800" dirty="0">
              <a:latin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83335" y="1904365"/>
            <a:ext cx="55308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团建照片展示</a:t>
            </a:r>
            <a:endParaRPr lang="zh-CN" altLang="en-US">
              <a:highlight>
                <a:srgbClr val="FFFF00"/>
              </a:highlight>
            </a:endParaRPr>
          </a:p>
          <a:p>
            <a:r>
              <a:rPr lang="zh-CN" altLang="en-US">
                <a:highlight>
                  <a:srgbClr val="FFFF00"/>
                </a:highlight>
              </a:rPr>
              <a:t>公司实景照片展示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文本框 30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sym typeface="Arial" panose="020B0604020202020204" pitchFamily="34" charset="0"/>
              </a:rPr>
              <a:t>团队荣誉</a:t>
            </a:r>
            <a:endParaRPr lang="zh-CN" altLang="en-US" sz="2800" dirty="0">
              <a:latin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83335" y="1904365"/>
            <a:ext cx="5530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highlight>
                  <a:srgbClr val="FFFF00"/>
                </a:highlight>
              </a:rPr>
              <a:t>团队荣誉资质展示</a:t>
            </a:r>
            <a:endParaRPr lang="zh-CN" altLang="en-US">
              <a:highlight>
                <a:srgbClr val="FFFF00"/>
              </a:highligh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占位符 3" descr="C:\Users\ABC\Desktop\ad0649cfd1e28fb203bd6b02769fbbd7.jpgad0649cfd1e28fb203bd6b02769fbbd7"/>
          <p:cNvPicPr>
            <a:picLocks noGrp="1" noChangeAspect="1"/>
          </p:cNvPicPr>
          <p:nvPr>
            <p:ph type="pic" sz="quarter" idx="13"/>
          </p:nvPr>
        </p:nvPicPr>
        <p:blipFill>
          <a:blip r:embed="rId1"/>
          <a:srcRect/>
          <a:stretch>
            <a:fillRect/>
          </a:stretch>
        </p:blipFill>
        <p:spPr>
          <a:xfrm flipH="1">
            <a:off x="0" y="635"/>
            <a:ext cx="12192000" cy="6882130"/>
          </a:xfrm>
        </p:spPr>
      </p:pic>
      <p:sp>
        <p:nvSpPr>
          <p:cNvPr id="2" name="Rectangle 1"/>
          <p:cNvSpPr/>
          <p:nvPr/>
        </p:nvSpPr>
        <p:spPr>
          <a:xfrm>
            <a:off x="0" y="0"/>
            <a:ext cx="6035040" cy="6858000"/>
          </a:xfrm>
          <a:prstGeom prst="rect">
            <a:avLst/>
          </a:prstGeom>
          <a:solidFill>
            <a:srgbClr val="414455">
              <a:alpha val="8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zh-CN" sz="24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2959989" y="2949398"/>
            <a:ext cx="792000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33"/>
          <p:cNvSpPr txBox="1"/>
          <p:nvPr/>
        </p:nvSpPr>
        <p:spPr>
          <a:xfrm>
            <a:off x="2831465" y="3267710"/>
            <a:ext cx="320357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5400" dirty="0">
                <a:solidFill>
                  <a:schemeClr val="bg1"/>
                </a:solidFill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项目介绍</a:t>
            </a:r>
            <a:endParaRPr lang="zh-CN" altLang="en-US" sz="5400" dirty="0">
              <a:solidFill>
                <a:schemeClr val="bg1"/>
              </a:solidFill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圆角矩形 3"/>
          <p:cNvSpPr>
            <a:spLocks noChangeAspect="1" noChangeArrowheads="1"/>
          </p:cNvSpPr>
          <p:nvPr/>
        </p:nvSpPr>
        <p:spPr bwMode="auto">
          <a:xfrm>
            <a:off x="839788" y="1518603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1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389" name="圆角矩形 4"/>
          <p:cNvSpPr>
            <a:spLocks noChangeAspect="1" noChangeArrowheads="1"/>
          </p:cNvSpPr>
          <p:nvPr/>
        </p:nvSpPr>
        <p:spPr bwMode="auto">
          <a:xfrm>
            <a:off x="839788" y="2856865"/>
            <a:ext cx="539750" cy="541338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2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390" name="圆角矩形 5"/>
          <p:cNvSpPr>
            <a:spLocks noChangeAspect="1" noChangeArrowheads="1"/>
          </p:cNvSpPr>
          <p:nvPr/>
        </p:nvSpPr>
        <p:spPr bwMode="auto">
          <a:xfrm>
            <a:off x="839788" y="4196715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3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397" name="圆角矩形 13"/>
          <p:cNvSpPr>
            <a:spLocks noChangeAspect="1" noChangeArrowheads="1"/>
          </p:cNvSpPr>
          <p:nvPr/>
        </p:nvSpPr>
        <p:spPr bwMode="auto">
          <a:xfrm>
            <a:off x="6097588" y="1518603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 dirty="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4</a:t>
            </a:r>
            <a:endParaRPr lang="en-US" altLang="zh-CN" sz="2800" dirty="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398" name="圆角矩形 14"/>
          <p:cNvSpPr>
            <a:spLocks noChangeAspect="1" noChangeArrowheads="1"/>
          </p:cNvSpPr>
          <p:nvPr/>
        </p:nvSpPr>
        <p:spPr bwMode="auto">
          <a:xfrm>
            <a:off x="6097588" y="4196715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6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6405" name="圆角矩形 21"/>
          <p:cNvSpPr>
            <a:spLocks noChangeAspect="1" noChangeArrowheads="1"/>
          </p:cNvSpPr>
          <p:nvPr/>
        </p:nvSpPr>
        <p:spPr bwMode="auto">
          <a:xfrm>
            <a:off x="6097588" y="2856865"/>
            <a:ext cx="539750" cy="541338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5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功能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 Placeholder 33"/>
          <p:cNvSpPr txBox="1"/>
          <p:nvPr/>
        </p:nvSpPr>
        <p:spPr>
          <a:xfrm>
            <a:off x="1687537" y="1599578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数字虚拟人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 Placeholder 33"/>
          <p:cNvSpPr txBox="1"/>
          <p:nvPr/>
        </p:nvSpPr>
        <p:spPr>
          <a:xfrm>
            <a:off x="1687537" y="2938799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虚拟家园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Text Placeholder 33"/>
          <p:cNvSpPr txBox="1"/>
          <p:nvPr/>
        </p:nvSpPr>
        <p:spPr>
          <a:xfrm>
            <a:off x="1687537" y="4278021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素材资源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 Placeholder 33"/>
          <p:cNvSpPr txBox="1"/>
          <p:nvPr/>
        </p:nvSpPr>
        <p:spPr>
          <a:xfrm>
            <a:off x="6943277" y="1599578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传统社交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" name="Text Placeholder 33"/>
          <p:cNvSpPr txBox="1"/>
          <p:nvPr/>
        </p:nvSpPr>
        <p:spPr>
          <a:xfrm>
            <a:off x="6943277" y="2938164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元宇宙应用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Text Placeholder 33"/>
          <p:cNvSpPr txBox="1"/>
          <p:nvPr/>
        </p:nvSpPr>
        <p:spPr>
          <a:xfrm>
            <a:off x="6943277" y="4276751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应用展示与分享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" name="圆角矩形 5"/>
          <p:cNvSpPr>
            <a:spLocks noChangeAspect="1" noChangeArrowheads="1"/>
          </p:cNvSpPr>
          <p:nvPr/>
        </p:nvSpPr>
        <p:spPr bwMode="auto">
          <a:xfrm>
            <a:off x="839788" y="5535930"/>
            <a:ext cx="539750" cy="539750"/>
          </a:xfrm>
          <a:prstGeom prst="roundRect">
            <a:avLst>
              <a:gd name="adj" fmla="val 16667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r>
              <a:rPr lang="en-US" altLang="zh-CN" sz="2800">
                <a:solidFill>
                  <a:srgbClr val="FFFFFF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7</a:t>
            </a:r>
            <a:endParaRPr lang="en-US" altLang="zh-CN" sz="2800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Text Placeholder 33"/>
          <p:cNvSpPr txBox="1"/>
          <p:nvPr/>
        </p:nvSpPr>
        <p:spPr>
          <a:xfrm>
            <a:off x="1687537" y="5617236"/>
            <a:ext cx="1890652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元宇宙购物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圆角矩形 5"/>
          <p:cNvSpPr>
            <a:spLocks noChangeAspect="1" noChangeArrowheads="1"/>
          </p:cNvSpPr>
          <p:nvPr/>
        </p:nvSpPr>
        <p:spPr bwMode="auto">
          <a:xfrm>
            <a:off x="2223770" y="1800860"/>
            <a:ext cx="1016635" cy="1016635"/>
          </a:xfrm>
          <a:prstGeom prst="roundRect">
            <a:avLst>
              <a:gd name="adj" fmla="val 30000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12" name="圆角矩形 6"/>
          <p:cNvSpPr>
            <a:spLocks noChangeAspect="1" noChangeArrowheads="1"/>
          </p:cNvSpPr>
          <p:nvPr/>
        </p:nvSpPr>
        <p:spPr bwMode="auto">
          <a:xfrm>
            <a:off x="5609590" y="1800860"/>
            <a:ext cx="1016635" cy="1016635"/>
          </a:xfrm>
          <a:prstGeom prst="roundRect">
            <a:avLst>
              <a:gd name="adj" fmla="val 30000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13" name="圆角矩形 7"/>
          <p:cNvSpPr>
            <a:spLocks noChangeAspect="1" noChangeArrowheads="1"/>
          </p:cNvSpPr>
          <p:nvPr/>
        </p:nvSpPr>
        <p:spPr bwMode="auto">
          <a:xfrm>
            <a:off x="9116060" y="1800860"/>
            <a:ext cx="1014730" cy="1016635"/>
          </a:xfrm>
          <a:prstGeom prst="roundRect">
            <a:avLst>
              <a:gd name="adj" fmla="val 30000"/>
            </a:avLst>
          </a:prstGeom>
          <a:solidFill>
            <a:srgbClr val="604A7B"/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23" name="KSO_Shape"/>
          <p:cNvSpPr>
            <a:spLocks noChangeAspect="1"/>
          </p:cNvSpPr>
          <p:nvPr/>
        </p:nvSpPr>
        <p:spPr bwMode="auto">
          <a:xfrm>
            <a:off x="2447925" y="1991360"/>
            <a:ext cx="552450" cy="635635"/>
          </a:xfrm>
          <a:custGeom>
            <a:avLst/>
            <a:gdLst>
              <a:gd name="T0" fmla="*/ 2809875 w 4627563"/>
              <a:gd name="T1" fmla="*/ 4811712 h 5299074"/>
              <a:gd name="T2" fmla="*/ 2745224 w 4627563"/>
              <a:gd name="T3" fmla="*/ 4870449 h 5299074"/>
              <a:gd name="T4" fmla="*/ 2693583 w 4627563"/>
              <a:gd name="T5" fmla="*/ 4799805 h 5299074"/>
              <a:gd name="T6" fmla="*/ 3054173 w 4627563"/>
              <a:gd name="T7" fmla="*/ 4245768 h 5299074"/>
              <a:gd name="T8" fmla="*/ 3143251 w 4627563"/>
              <a:gd name="T9" fmla="*/ 4339034 h 5299074"/>
              <a:gd name="T10" fmla="*/ 3063717 w 4627563"/>
              <a:gd name="T11" fmla="*/ 4441428 h 5299074"/>
              <a:gd name="T12" fmla="*/ 2956345 w 4627563"/>
              <a:gd name="T13" fmla="*/ 4391421 h 5299074"/>
              <a:gd name="T14" fmla="*/ 2973843 w 4627563"/>
              <a:gd name="T15" fmla="*/ 4273946 h 5299074"/>
              <a:gd name="T16" fmla="*/ 3313113 w 4627563"/>
              <a:gd name="T17" fmla="*/ 3781821 h 5299074"/>
              <a:gd name="T18" fmla="*/ 3390107 w 4627563"/>
              <a:gd name="T19" fmla="*/ 3842543 h 5299074"/>
              <a:gd name="T20" fmla="*/ 3397647 w 4627563"/>
              <a:gd name="T21" fmla="*/ 3943746 h 5299074"/>
              <a:gd name="T22" fmla="*/ 3329782 w 4627563"/>
              <a:gd name="T23" fmla="*/ 4014787 h 5299074"/>
              <a:gd name="T24" fmla="*/ 3228578 w 4627563"/>
              <a:gd name="T25" fmla="*/ 4012009 h 5299074"/>
              <a:gd name="T26" fmla="*/ 3164681 w 4627563"/>
              <a:gd name="T27" fmla="*/ 3937793 h 5299074"/>
              <a:gd name="T28" fmla="*/ 3176984 w 4627563"/>
              <a:gd name="T29" fmla="*/ 3837781 h 5299074"/>
              <a:gd name="T30" fmla="*/ 3257153 w 4627563"/>
              <a:gd name="T31" fmla="*/ 3780631 h 5299074"/>
              <a:gd name="T32" fmla="*/ 2749233 w 4627563"/>
              <a:gd name="T33" fmla="*/ 3662481 h 5299074"/>
              <a:gd name="T34" fmla="*/ 2837260 w 4627563"/>
              <a:gd name="T35" fmla="*/ 3818473 h 5299074"/>
              <a:gd name="T36" fmla="*/ 2780558 w 4627563"/>
              <a:gd name="T37" fmla="*/ 3991178 h 5299074"/>
              <a:gd name="T38" fmla="*/ 2616002 w 4627563"/>
              <a:gd name="T39" fmla="*/ 4064000 h 5299074"/>
              <a:gd name="T40" fmla="*/ 2451446 w 4627563"/>
              <a:gd name="T41" fmla="*/ 3991178 h 5299074"/>
              <a:gd name="T42" fmla="*/ 2395140 w 4627563"/>
              <a:gd name="T43" fmla="*/ 3818473 h 5299074"/>
              <a:gd name="T44" fmla="*/ 2483167 w 4627563"/>
              <a:gd name="T45" fmla="*/ 3662481 h 5299074"/>
              <a:gd name="T46" fmla="*/ 2204869 w 4627563"/>
              <a:gd name="T47" fmla="*/ 3415897 h 5299074"/>
              <a:gd name="T48" fmla="*/ 2282395 w 4627563"/>
              <a:gd name="T49" fmla="*/ 3464853 h 5299074"/>
              <a:gd name="T50" fmla="*/ 2298297 w 4627563"/>
              <a:gd name="T51" fmla="*/ 3556447 h 5299074"/>
              <a:gd name="T52" fmla="*/ 2241843 w 4627563"/>
              <a:gd name="T53" fmla="*/ 3627907 h 5299074"/>
              <a:gd name="T54" fmla="*/ 2148415 w 4627563"/>
              <a:gd name="T55" fmla="*/ 3634619 h 5299074"/>
              <a:gd name="T56" fmla="*/ 2082419 w 4627563"/>
              <a:gd name="T57" fmla="*/ 3572634 h 5299074"/>
              <a:gd name="T58" fmla="*/ 2084805 w 4627563"/>
              <a:gd name="T59" fmla="*/ 3479065 h 5299074"/>
              <a:gd name="T60" fmla="*/ 2153583 w 4627563"/>
              <a:gd name="T61" fmla="*/ 3419845 h 5299074"/>
              <a:gd name="T62" fmla="*/ 2956426 w 4627563"/>
              <a:gd name="T63" fmla="*/ 3238079 h 5299074"/>
              <a:gd name="T64" fmla="*/ 3038085 w 4627563"/>
              <a:gd name="T65" fmla="*/ 3342332 h 5299074"/>
              <a:gd name="T66" fmla="*/ 3015093 w 4627563"/>
              <a:gd name="T67" fmla="*/ 3476712 h 5299074"/>
              <a:gd name="T68" fmla="*/ 2902515 w 4627563"/>
              <a:gd name="T69" fmla="*/ 3548065 h 5299074"/>
              <a:gd name="T70" fmla="*/ 2771703 w 4627563"/>
              <a:gd name="T71" fmla="*/ 3511992 h 5299074"/>
              <a:gd name="T72" fmla="*/ 2711450 w 4627563"/>
              <a:gd name="T73" fmla="*/ 3392675 h 5299074"/>
              <a:gd name="T74" fmla="*/ 2760207 w 4627563"/>
              <a:gd name="T75" fmla="*/ 3266620 h 5299074"/>
              <a:gd name="T76" fmla="*/ 1341242 w 4627563"/>
              <a:gd name="T77" fmla="*/ 3000374 h 5299074"/>
              <a:gd name="T78" fmla="*/ 403620 w 4627563"/>
              <a:gd name="T79" fmla="*/ 4688870 h 5299074"/>
              <a:gd name="T80" fmla="*/ 498850 w 4627563"/>
              <a:gd name="T81" fmla="*/ 4903704 h 5299074"/>
              <a:gd name="T82" fmla="*/ 4005310 w 4627563"/>
              <a:gd name="T83" fmla="*/ 5016085 h 5299074"/>
              <a:gd name="T84" fmla="*/ 4184661 w 4627563"/>
              <a:gd name="T85" fmla="*/ 4815944 h 5299074"/>
              <a:gd name="T86" fmla="*/ 4235053 w 4627563"/>
              <a:gd name="T87" fmla="*/ 4552265 h 5299074"/>
              <a:gd name="T88" fmla="*/ 3271841 w 4627563"/>
              <a:gd name="T89" fmla="*/ 3015685 h 5299074"/>
              <a:gd name="T90" fmla="*/ 2892903 w 4627563"/>
              <a:gd name="T91" fmla="*/ 3076933 h 5299074"/>
              <a:gd name="T92" fmla="*/ 1694982 w 4627563"/>
              <a:gd name="T93" fmla="*/ 3074149 h 5299074"/>
              <a:gd name="T94" fmla="*/ 1349374 w 4627563"/>
              <a:gd name="T95" fmla="*/ 3013299 h 5299074"/>
              <a:gd name="T96" fmla="*/ 2995870 w 4627563"/>
              <a:gd name="T97" fmla="*/ 46427 h 5299074"/>
              <a:gd name="T98" fmla="*/ 3112958 w 4627563"/>
              <a:gd name="T99" fmla="*/ 207534 h 5299074"/>
              <a:gd name="T100" fmla="*/ 3105417 w 4627563"/>
              <a:gd name="T101" fmla="*/ 379356 h 5299074"/>
              <a:gd name="T102" fmla="*/ 4604543 w 4627563"/>
              <a:gd name="T103" fmla="*/ 4495920 h 5299074"/>
              <a:gd name="T104" fmla="*/ 4621213 w 4627563"/>
              <a:gd name="T105" fmla="*/ 4792341 h 5299074"/>
              <a:gd name="T106" fmla="*/ 4525161 w 4627563"/>
              <a:gd name="T107" fmla="*/ 5066144 h 5299074"/>
              <a:gd name="T108" fmla="*/ 4255659 w 4627563"/>
              <a:gd name="T109" fmla="*/ 5299074 h 5299074"/>
              <a:gd name="T110" fmla="*/ 113119 w 4627563"/>
              <a:gd name="T111" fmla="*/ 5082016 h 5299074"/>
              <a:gd name="T112" fmla="*/ 8335 w 4627563"/>
              <a:gd name="T113" fmla="*/ 4807817 h 5299074"/>
              <a:gd name="T114" fmla="*/ 20640 w 4627563"/>
              <a:gd name="T115" fmla="*/ 4504649 h 5299074"/>
              <a:gd name="T116" fmla="*/ 1525322 w 4627563"/>
              <a:gd name="T117" fmla="*/ 390466 h 5299074"/>
              <a:gd name="T118" fmla="*/ 1512224 w 4627563"/>
              <a:gd name="T119" fmla="*/ 217058 h 5299074"/>
              <a:gd name="T120" fmla="*/ 1623358 w 4627563"/>
              <a:gd name="T121" fmla="*/ 52776 h 529907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4627563"/>
              <a:gd name="T184" fmla="*/ 0 h 5299074"/>
              <a:gd name="T185" fmla="*/ 4627563 w 4627563"/>
              <a:gd name="T186" fmla="*/ 5299074 h 529907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4627563" h="5299074">
                <a:moveTo>
                  <a:pt x="2751137" y="4752974"/>
                </a:moveTo>
                <a:lnTo>
                  <a:pt x="2757445" y="4753371"/>
                </a:lnTo>
                <a:lnTo>
                  <a:pt x="2762964" y="4754165"/>
                </a:lnTo>
                <a:lnTo>
                  <a:pt x="2768483" y="4755355"/>
                </a:lnTo>
                <a:lnTo>
                  <a:pt x="2774002" y="4757340"/>
                </a:lnTo>
                <a:lnTo>
                  <a:pt x="2779127" y="4760118"/>
                </a:lnTo>
                <a:lnTo>
                  <a:pt x="2783857" y="4762896"/>
                </a:lnTo>
                <a:lnTo>
                  <a:pt x="2788193" y="4766071"/>
                </a:lnTo>
                <a:lnTo>
                  <a:pt x="2792530" y="4770040"/>
                </a:lnTo>
                <a:lnTo>
                  <a:pt x="2796472" y="4774009"/>
                </a:lnTo>
                <a:lnTo>
                  <a:pt x="2800020" y="4778771"/>
                </a:lnTo>
                <a:lnTo>
                  <a:pt x="2802779" y="4783534"/>
                </a:lnTo>
                <a:lnTo>
                  <a:pt x="2805144" y="4788693"/>
                </a:lnTo>
                <a:lnTo>
                  <a:pt x="2807116" y="4793852"/>
                </a:lnTo>
                <a:lnTo>
                  <a:pt x="2808298" y="4799805"/>
                </a:lnTo>
                <a:lnTo>
                  <a:pt x="2809481" y="4805759"/>
                </a:lnTo>
                <a:lnTo>
                  <a:pt x="2809875" y="4811712"/>
                </a:lnTo>
                <a:lnTo>
                  <a:pt x="2809481" y="4817665"/>
                </a:lnTo>
                <a:lnTo>
                  <a:pt x="2808298" y="4823618"/>
                </a:lnTo>
                <a:lnTo>
                  <a:pt x="2807116" y="4829174"/>
                </a:lnTo>
                <a:lnTo>
                  <a:pt x="2805144" y="4834730"/>
                </a:lnTo>
                <a:lnTo>
                  <a:pt x="2802779" y="4839890"/>
                </a:lnTo>
                <a:lnTo>
                  <a:pt x="2800020" y="4844652"/>
                </a:lnTo>
                <a:lnTo>
                  <a:pt x="2796472" y="4849415"/>
                </a:lnTo>
                <a:lnTo>
                  <a:pt x="2792530" y="4853384"/>
                </a:lnTo>
                <a:lnTo>
                  <a:pt x="2788193" y="4857352"/>
                </a:lnTo>
                <a:lnTo>
                  <a:pt x="2783857" y="4860527"/>
                </a:lnTo>
                <a:lnTo>
                  <a:pt x="2779127" y="4863305"/>
                </a:lnTo>
                <a:lnTo>
                  <a:pt x="2774002" y="4866084"/>
                </a:lnTo>
                <a:lnTo>
                  <a:pt x="2768483" y="4868068"/>
                </a:lnTo>
                <a:lnTo>
                  <a:pt x="2762964" y="4869655"/>
                </a:lnTo>
                <a:lnTo>
                  <a:pt x="2757445" y="4870449"/>
                </a:lnTo>
                <a:lnTo>
                  <a:pt x="2751137" y="4870449"/>
                </a:lnTo>
                <a:lnTo>
                  <a:pt x="2745224" y="4870449"/>
                </a:lnTo>
                <a:lnTo>
                  <a:pt x="2739705" y="4869655"/>
                </a:lnTo>
                <a:lnTo>
                  <a:pt x="2733792" y="4868068"/>
                </a:lnTo>
                <a:lnTo>
                  <a:pt x="2728273" y="4866084"/>
                </a:lnTo>
                <a:lnTo>
                  <a:pt x="2723543" y="4863305"/>
                </a:lnTo>
                <a:lnTo>
                  <a:pt x="2718418" y="4860527"/>
                </a:lnTo>
                <a:lnTo>
                  <a:pt x="2714082" y="4857352"/>
                </a:lnTo>
                <a:lnTo>
                  <a:pt x="2709745" y="4853384"/>
                </a:lnTo>
                <a:lnTo>
                  <a:pt x="2706197" y="4849415"/>
                </a:lnTo>
                <a:lnTo>
                  <a:pt x="2702649" y="4844652"/>
                </a:lnTo>
                <a:lnTo>
                  <a:pt x="2699890" y="4839890"/>
                </a:lnTo>
                <a:lnTo>
                  <a:pt x="2697525" y="4834730"/>
                </a:lnTo>
                <a:lnTo>
                  <a:pt x="2695554" y="4829174"/>
                </a:lnTo>
                <a:lnTo>
                  <a:pt x="2693583" y="4823618"/>
                </a:lnTo>
                <a:lnTo>
                  <a:pt x="2692794" y="4817665"/>
                </a:lnTo>
                <a:lnTo>
                  <a:pt x="2692400" y="4811712"/>
                </a:lnTo>
                <a:lnTo>
                  <a:pt x="2692794" y="4805759"/>
                </a:lnTo>
                <a:lnTo>
                  <a:pt x="2693583" y="4799805"/>
                </a:lnTo>
                <a:lnTo>
                  <a:pt x="2695554" y="4793852"/>
                </a:lnTo>
                <a:lnTo>
                  <a:pt x="2697525" y="4788693"/>
                </a:lnTo>
                <a:lnTo>
                  <a:pt x="2699890" y="4783534"/>
                </a:lnTo>
                <a:lnTo>
                  <a:pt x="2702649" y="4778771"/>
                </a:lnTo>
                <a:lnTo>
                  <a:pt x="2706197" y="4774009"/>
                </a:lnTo>
                <a:lnTo>
                  <a:pt x="2709745" y="4770040"/>
                </a:lnTo>
                <a:lnTo>
                  <a:pt x="2714082" y="4766071"/>
                </a:lnTo>
                <a:lnTo>
                  <a:pt x="2718418" y="4762896"/>
                </a:lnTo>
                <a:lnTo>
                  <a:pt x="2723543" y="4760118"/>
                </a:lnTo>
                <a:lnTo>
                  <a:pt x="2728273" y="4757340"/>
                </a:lnTo>
                <a:lnTo>
                  <a:pt x="2733792" y="4755355"/>
                </a:lnTo>
                <a:lnTo>
                  <a:pt x="2739705" y="4754165"/>
                </a:lnTo>
                <a:lnTo>
                  <a:pt x="2745224" y="4753371"/>
                </a:lnTo>
                <a:lnTo>
                  <a:pt x="2751137" y="4752974"/>
                </a:lnTo>
                <a:close/>
                <a:moveTo>
                  <a:pt x="3043833" y="4244974"/>
                </a:moveTo>
                <a:lnTo>
                  <a:pt x="3049401" y="4245371"/>
                </a:lnTo>
                <a:lnTo>
                  <a:pt x="3054173" y="4245768"/>
                </a:lnTo>
                <a:lnTo>
                  <a:pt x="3059342" y="4246165"/>
                </a:lnTo>
                <a:lnTo>
                  <a:pt x="3063717" y="4246959"/>
                </a:lnTo>
                <a:lnTo>
                  <a:pt x="3073261" y="4249340"/>
                </a:lnTo>
                <a:lnTo>
                  <a:pt x="3082407" y="4252912"/>
                </a:lnTo>
                <a:lnTo>
                  <a:pt x="3091156" y="4256881"/>
                </a:lnTo>
                <a:lnTo>
                  <a:pt x="3099507" y="4262040"/>
                </a:lnTo>
                <a:lnTo>
                  <a:pt x="3107063" y="4267596"/>
                </a:lnTo>
                <a:lnTo>
                  <a:pt x="3114221" y="4273946"/>
                </a:lnTo>
                <a:lnTo>
                  <a:pt x="3120584" y="4281090"/>
                </a:lnTo>
                <a:lnTo>
                  <a:pt x="3126151" y="4289027"/>
                </a:lnTo>
                <a:lnTo>
                  <a:pt x="3131321" y="4296568"/>
                </a:lnTo>
                <a:lnTo>
                  <a:pt x="3135298" y="4305299"/>
                </a:lnTo>
                <a:lnTo>
                  <a:pt x="3138877" y="4314824"/>
                </a:lnTo>
                <a:lnTo>
                  <a:pt x="3141263" y="4324349"/>
                </a:lnTo>
                <a:lnTo>
                  <a:pt x="3142058" y="4329112"/>
                </a:lnTo>
                <a:lnTo>
                  <a:pt x="3142853" y="4334271"/>
                </a:lnTo>
                <a:lnTo>
                  <a:pt x="3143251" y="4339034"/>
                </a:lnTo>
                <a:lnTo>
                  <a:pt x="3143251" y="4344193"/>
                </a:lnTo>
                <a:lnTo>
                  <a:pt x="3143251" y="4348956"/>
                </a:lnTo>
                <a:lnTo>
                  <a:pt x="3142853" y="4354115"/>
                </a:lnTo>
                <a:lnTo>
                  <a:pt x="3142058" y="4359275"/>
                </a:lnTo>
                <a:lnTo>
                  <a:pt x="3141263" y="4364037"/>
                </a:lnTo>
                <a:lnTo>
                  <a:pt x="3138877" y="4373562"/>
                </a:lnTo>
                <a:lnTo>
                  <a:pt x="3135298" y="4382690"/>
                </a:lnTo>
                <a:lnTo>
                  <a:pt x="3131321" y="4391421"/>
                </a:lnTo>
                <a:lnTo>
                  <a:pt x="3126151" y="4399359"/>
                </a:lnTo>
                <a:lnTo>
                  <a:pt x="3120584" y="4407297"/>
                </a:lnTo>
                <a:lnTo>
                  <a:pt x="3114221" y="4414440"/>
                </a:lnTo>
                <a:lnTo>
                  <a:pt x="3107063" y="4420393"/>
                </a:lnTo>
                <a:lnTo>
                  <a:pt x="3099507" y="4426347"/>
                </a:lnTo>
                <a:lnTo>
                  <a:pt x="3091156" y="4431506"/>
                </a:lnTo>
                <a:lnTo>
                  <a:pt x="3082407" y="4435475"/>
                </a:lnTo>
                <a:lnTo>
                  <a:pt x="3073261" y="4438650"/>
                </a:lnTo>
                <a:lnTo>
                  <a:pt x="3063717" y="4441428"/>
                </a:lnTo>
                <a:lnTo>
                  <a:pt x="3059342" y="4442222"/>
                </a:lnTo>
                <a:lnTo>
                  <a:pt x="3054173" y="4442618"/>
                </a:lnTo>
                <a:lnTo>
                  <a:pt x="3049401" y="4443015"/>
                </a:lnTo>
                <a:lnTo>
                  <a:pt x="3043833" y="4443412"/>
                </a:lnTo>
                <a:lnTo>
                  <a:pt x="3038663" y="4443015"/>
                </a:lnTo>
                <a:lnTo>
                  <a:pt x="3033891" y="4442618"/>
                </a:lnTo>
                <a:lnTo>
                  <a:pt x="3028722" y="4442222"/>
                </a:lnTo>
                <a:lnTo>
                  <a:pt x="3023950" y="4441428"/>
                </a:lnTo>
                <a:lnTo>
                  <a:pt x="3014405" y="4438650"/>
                </a:lnTo>
                <a:lnTo>
                  <a:pt x="3005259" y="4435475"/>
                </a:lnTo>
                <a:lnTo>
                  <a:pt x="2996908" y="4431506"/>
                </a:lnTo>
                <a:lnTo>
                  <a:pt x="2988557" y="4426347"/>
                </a:lnTo>
                <a:lnTo>
                  <a:pt x="2981001" y="4420393"/>
                </a:lnTo>
                <a:lnTo>
                  <a:pt x="2973843" y="4414440"/>
                </a:lnTo>
                <a:lnTo>
                  <a:pt x="2967083" y="4407297"/>
                </a:lnTo>
                <a:lnTo>
                  <a:pt x="2961515" y="4399359"/>
                </a:lnTo>
                <a:lnTo>
                  <a:pt x="2956345" y="4391421"/>
                </a:lnTo>
                <a:lnTo>
                  <a:pt x="2952369" y="4382690"/>
                </a:lnTo>
                <a:lnTo>
                  <a:pt x="2948790" y="4373562"/>
                </a:lnTo>
                <a:lnTo>
                  <a:pt x="2946801" y="4364037"/>
                </a:lnTo>
                <a:lnTo>
                  <a:pt x="2945608" y="4359275"/>
                </a:lnTo>
                <a:lnTo>
                  <a:pt x="2945211" y="4354115"/>
                </a:lnTo>
                <a:lnTo>
                  <a:pt x="2944813" y="4348956"/>
                </a:lnTo>
                <a:lnTo>
                  <a:pt x="2944813" y="4344193"/>
                </a:lnTo>
                <a:lnTo>
                  <a:pt x="2944813" y="4339034"/>
                </a:lnTo>
                <a:lnTo>
                  <a:pt x="2945211" y="4334271"/>
                </a:lnTo>
                <a:lnTo>
                  <a:pt x="2945608" y="4329112"/>
                </a:lnTo>
                <a:lnTo>
                  <a:pt x="2946801" y="4324349"/>
                </a:lnTo>
                <a:lnTo>
                  <a:pt x="2948790" y="4314824"/>
                </a:lnTo>
                <a:lnTo>
                  <a:pt x="2952369" y="4305299"/>
                </a:lnTo>
                <a:lnTo>
                  <a:pt x="2956345" y="4296568"/>
                </a:lnTo>
                <a:lnTo>
                  <a:pt x="2961515" y="4289027"/>
                </a:lnTo>
                <a:lnTo>
                  <a:pt x="2967083" y="4281090"/>
                </a:lnTo>
                <a:lnTo>
                  <a:pt x="2973843" y="4273946"/>
                </a:lnTo>
                <a:lnTo>
                  <a:pt x="2981001" y="4267596"/>
                </a:lnTo>
                <a:lnTo>
                  <a:pt x="2988557" y="4262040"/>
                </a:lnTo>
                <a:lnTo>
                  <a:pt x="2996908" y="4256881"/>
                </a:lnTo>
                <a:lnTo>
                  <a:pt x="3005259" y="4252912"/>
                </a:lnTo>
                <a:lnTo>
                  <a:pt x="3014405" y="4249340"/>
                </a:lnTo>
                <a:lnTo>
                  <a:pt x="3023950" y="4246959"/>
                </a:lnTo>
                <a:lnTo>
                  <a:pt x="3028722" y="4246165"/>
                </a:lnTo>
                <a:lnTo>
                  <a:pt x="3033891" y="4245768"/>
                </a:lnTo>
                <a:lnTo>
                  <a:pt x="3038663" y="4245371"/>
                </a:lnTo>
                <a:lnTo>
                  <a:pt x="3043833" y="4244974"/>
                </a:lnTo>
                <a:close/>
                <a:moveTo>
                  <a:pt x="3275806" y="3778249"/>
                </a:moveTo>
                <a:lnTo>
                  <a:pt x="3282157" y="3778249"/>
                </a:lnTo>
                <a:lnTo>
                  <a:pt x="3288507" y="3778249"/>
                </a:lnTo>
                <a:lnTo>
                  <a:pt x="3294460" y="3779043"/>
                </a:lnTo>
                <a:lnTo>
                  <a:pt x="3300810" y="3779440"/>
                </a:lnTo>
                <a:lnTo>
                  <a:pt x="3306763" y="3780631"/>
                </a:lnTo>
                <a:lnTo>
                  <a:pt x="3313113" y="3781821"/>
                </a:lnTo>
                <a:lnTo>
                  <a:pt x="3318669" y="3783806"/>
                </a:lnTo>
                <a:lnTo>
                  <a:pt x="3324622" y="3785790"/>
                </a:lnTo>
                <a:lnTo>
                  <a:pt x="3329782" y="3787774"/>
                </a:lnTo>
                <a:lnTo>
                  <a:pt x="3335338" y="3790156"/>
                </a:lnTo>
                <a:lnTo>
                  <a:pt x="3340894" y="3793331"/>
                </a:lnTo>
                <a:lnTo>
                  <a:pt x="3345657" y="3796109"/>
                </a:lnTo>
                <a:lnTo>
                  <a:pt x="3350816" y="3799284"/>
                </a:lnTo>
                <a:lnTo>
                  <a:pt x="3355579" y="3802856"/>
                </a:lnTo>
                <a:lnTo>
                  <a:pt x="3360341" y="3806427"/>
                </a:lnTo>
                <a:lnTo>
                  <a:pt x="3364707" y="3810396"/>
                </a:lnTo>
                <a:lnTo>
                  <a:pt x="3369072" y="3814365"/>
                </a:lnTo>
                <a:lnTo>
                  <a:pt x="3373041" y="3818731"/>
                </a:lnTo>
                <a:lnTo>
                  <a:pt x="3377010" y="3823096"/>
                </a:lnTo>
                <a:lnTo>
                  <a:pt x="3380582" y="3827859"/>
                </a:lnTo>
                <a:lnTo>
                  <a:pt x="3384154" y="3832621"/>
                </a:lnTo>
                <a:lnTo>
                  <a:pt x="3387329" y="3837781"/>
                </a:lnTo>
                <a:lnTo>
                  <a:pt x="3390107" y="3842543"/>
                </a:lnTo>
                <a:lnTo>
                  <a:pt x="3393282" y="3848099"/>
                </a:lnTo>
                <a:lnTo>
                  <a:pt x="3395663" y="3853656"/>
                </a:lnTo>
                <a:lnTo>
                  <a:pt x="3397647" y="3858815"/>
                </a:lnTo>
                <a:lnTo>
                  <a:pt x="3399235" y="3864768"/>
                </a:lnTo>
                <a:lnTo>
                  <a:pt x="3401219" y="3870324"/>
                </a:lnTo>
                <a:lnTo>
                  <a:pt x="3402807" y="3876278"/>
                </a:lnTo>
                <a:lnTo>
                  <a:pt x="3403601" y="3882628"/>
                </a:lnTo>
                <a:lnTo>
                  <a:pt x="3404394" y="3888978"/>
                </a:lnTo>
                <a:lnTo>
                  <a:pt x="3404791" y="3894931"/>
                </a:lnTo>
                <a:lnTo>
                  <a:pt x="3405188" y="3901281"/>
                </a:lnTo>
                <a:lnTo>
                  <a:pt x="3404791" y="3907631"/>
                </a:lnTo>
                <a:lnTo>
                  <a:pt x="3404394" y="3913584"/>
                </a:lnTo>
                <a:lnTo>
                  <a:pt x="3403601" y="3919934"/>
                </a:lnTo>
                <a:lnTo>
                  <a:pt x="3402807" y="3926284"/>
                </a:lnTo>
                <a:lnTo>
                  <a:pt x="3401219" y="3931840"/>
                </a:lnTo>
                <a:lnTo>
                  <a:pt x="3399235" y="3937793"/>
                </a:lnTo>
                <a:lnTo>
                  <a:pt x="3397647" y="3943746"/>
                </a:lnTo>
                <a:lnTo>
                  <a:pt x="3395663" y="3948906"/>
                </a:lnTo>
                <a:lnTo>
                  <a:pt x="3393282" y="3954462"/>
                </a:lnTo>
                <a:lnTo>
                  <a:pt x="3390107" y="3960018"/>
                </a:lnTo>
                <a:lnTo>
                  <a:pt x="3387329" y="3964781"/>
                </a:lnTo>
                <a:lnTo>
                  <a:pt x="3384154" y="3969940"/>
                </a:lnTo>
                <a:lnTo>
                  <a:pt x="3380582" y="3974703"/>
                </a:lnTo>
                <a:lnTo>
                  <a:pt x="3377010" y="3979465"/>
                </a:lnTo>
                <a:lnTo>
                  <a:pt x="3373041" y="3983831"/>
                </a:lnTo>
                <a:lnTo>
                  <a:pt x="3369072" y="3988197"/>
                </a:lnTo>
                <a:lnTo>
                  <a:pt x="3364707" y="3992165"/>
                </a:lnTo>
                <a:lnTo>
                  <a:pt x="3360341" y="3996134"/>
                </a:lnTo>
                <a:lnTo>
                  <a:pt x="3355579" y="3999706"/>
                </a:lnTo>
                <a:lnTo>
                  <a:pt x="3350816" y="4002881"/>
                </a:lnTo>
                <a:lnTo>
                  <a:pt x="3345657" y="4006453"/>
                </a:lnTo>
                <a:lnTo>
                  <a:pt x="3340894" y="4009231"/>
                </a:lnTo>
                <a:lnTo>
                  <a:pt x="3335338" y="4012009"/>
                </a:lnTo>
                <a:lnTo>
                  <a:pt x="3329782" y="4014787"/>
                </a:lnTo>
                <a:lnTo>
                  <a:pt x="3324622" y="4016772"/>
                </a:lnTo>
                <a:lnTo>
                  <a:pt x="3318669" y="4018756"/>
                </a:lnTo>
                <a:lnTo>
                  <a:pt x="3313113" y="4020343"/>
                </a:lnTo>
                <a:lnTo>
                  <a:pt x="3306763" y="4021534"/>
                </a:lnTo>
                <a:lnTo>
                  <a:pt x="3300810" y="4023122"/>
                </a:lnTo>
                <a:lnTo>
                  <a:pt x="3294460" y="4023518"/>
                </a:lnTo>
                <a:lnTo>
                  <a:pt x="3288507" y="4024312"/>
                </a:lnTo>
                <a:lnTo>
                  <a:pt x="3282157" y="4024312"/>
                </a:lnTo>
                <a:lnTo>
                  <a:pt x="3275806" y="4024312"/>
                </a:lnTo>
                <a:lnTo>
                  <a:pt x="3269853" y="4023518"/>
                </a:lnTo>
                <a:lnTo>
                  <a:pt x="3263503" y="4023122"/>
                </a:lnTo>
                <a:lnTo>
                  <a:pt x="3257153" y="4021534"/>
                </a:lnTo>
                <a:lnTo>
                  <a:pt x="3251597" y="4020343"/>
                </a:lnTo>
                <a:lnTo>
                  <a:pt x="3245644" y="4018756"/>
                </a:lnTo>
                <a:lnTo>
                  <a:pt x="3239691" y="4016772"/>
                </a:lnTo>
                <a:lnTo>
                  <a:pt x="3234531" y="4014787"/>
                </a:lnTo>
                <a:lnTo>
                  <a:pt x="3228578" y="4012009"/>
                </a:lnTo>
                <a:lnTo>
                  <a:pt x="3223419" y="4009231"/>
                </a:lnTo>
                <a:lnTo>
                  <a:pt x="3218259" y="4006453"/>
                </a:lnTo>
                <a:lnTo>
                  <a:pt x="3213100" y="4002881"/>
                </a:lnTo>
                <a:lnTo>
                  <a:pt x="3208734" y="3999706"/>
                </a:lnTo>
                <a:lnTo>
                  <a:pt x="3203972" y="3996134"/>
                </a:lnTo>
                <a:lnTo>
                  <a:pt x="3199606" y="3992165"/>
                </a:lnTo>
                <a:lnTo>
                  <a:pt x="3195241" y="3988197"/>
                </a:lnTo>
                <a:lnTo>
                  <a:pt x="3191272" y="3983831"/>
                </a:lnTo>
                <a:lnTo>
                  <a:pt x="3186906" y="3979465"/>
                </a:lnTo>
                <a:lnTo>
                  <a:pt x="3183731" y="3974703"/>
                </a:lnTo>
                <a:lnTo>
                  <a:pt x="3180159" y="3969940"/>
                </a:lnTo>
                <a:lnTo>
                  <a:pt x="3176984" y="3964781"/>
                </a:lnTo>
                <a:lnTo>
                  <a:pt x="3174206" y="3960018"/>
                </a:lnTo>
                <a:lnTo>
                  <a:pt x="3171428" y="3954462"/>
                </a:lnTo>
                <a:lnTo>
                  <a:pt x="3168650" y="3948906"/>
                </a:lnTo>
                <a:lnTo>
                  <a:pt x="3166666" y="3943746"/>
                </a:lnTo>
                <a:lnTo>
                  <a:pt x="3164681" y="3937793"/>
                </a:lnTo>
                <a:lnTo>
                  <a:pt x="3163094" y="3931840"/>
                </a:lnTo>
                <a:lnTo>
                  <a:pt x="3161506" y="3926284"/>
                </a:lnTo>
                <a:lnTo>
                  <a:pt x="3160316" y="3919934"/>
                </a:lnTo>
                <a:lnTo>
                  <a:pt x="3159522" y="3913584"/>
                </a:lnTo>
                <a:lnTo>
                  <a:pt x="3159125" y="3907631"/>
                </a:lnTo>
                <a:lnTo>
                  <a:pt x="3159125" y="3901281"/>
                </a:lnTo>
                <a:lnTo>
                  <a:pt x="3159125" y="3894931"/>
                </a:lnTo>
                <a:lnTo>
                  <a:pt x="3159522" y="3888978"/>
                </a:lnTo>
                <a:lnTo>
                  <a:pt x="3160316" y="3882628"/>
                </a:lnTo>
                <a:lnTo>
                  <a:pt x="3161506" y="3876278"/>
                </a:lnTo>
                <a:lnTo>
                  <a:pt x="3163094" y="3870324"/>
                </a:lnTo>
                <a:lnTo>
                  <a:pt x="3164681" y="3864768"/>
                </a:lnTo>
                <a:lnTo>
                  <a:pt x="3166666" y="3858815"/>
                </a:lnTo>
                <a:lnTo>
                  <a:pt x="3168650" y="3853656"/>
                </a:lnTo>
                <a:lnTo>
                  <a:pt x="3171428" y="3848099"/>
                </a:lnTo>
                <a:lnTo>
                  <a:pt x="3174206" y="3842543"/>
                </a:lnTo>
                <a:lnTo>
                  <a:pt x="3176984" y="3837781"/>
                </a:lnTo>
                <a:lnTo>
                  <a:pt x="3180159" y="3832621"/>
                </a:lnTo>
                <a:lnTo>
                  <a:pt x="3183731" y="3827859"/>
                </a:lnTo>
                <a:lnTo>
                  <a:pt x="3186906" y="3823096"/>
                </a:lnTo>
                <a:lnTo>
                  <a:pt x="3191272" y="3818731"/>
                </a:lnTo>
                <a:lnTo>
                  <a:pt x="3195241" y="3814365"/>
                </a:lnTo>
                <a:lnTo>
                  <a:pt x="3199606" y="3810396"/>
                </a:lnTo>
                <a:lnTo>
                  <a:pt x="3203972" y="3806427"/>
                </a:lnTo>
                <a:lnTo>
                  <a:pt x="3208734" y="3802856"/>
                </a:lnTo>
                <a:lnTo>
                  <a:pt x="3213100" y="3799284"/>
                </a:lnTo>
                <a:lnTo>
                  <a:pt x="3218259" y="3796109"/>
                </a:lnTo>
                <a:lnTo>
                  <a:pt x="3223419" y="3793331"/>
                </a:lnTo>
                <a:lnTo>
                  <a:pt x="3228578" y="3790156"/>
                </a:lnTo>
                <a:lnTo>
                  <a:pt x="3234531" y="3787774"/>
                </a:lnTo>
                <a:lnTo>
                  <a:pt x="3239691" y="3785790"/>
                </a:lnTo>
                <a:lnTo>
                  <a:pt x="3245644" y="3783806"/>
                </a:lnTo>
                <a:lnTo>
                  <a:pt x="3251597" y="3781821"/>
                </a:lnTo>
                <a:lnTo>
                  <a:pt x="3257153" y="3780631"/>
                </a:lnTo>
                <a:lnTo>
                  <a:pt x="3263503" y="3779440"/>
                </a:lnTo>
                <a:lnTo>
                  <a:pt x="3269853" y="3779043"/>
                </a:lnTo>
                <a:lnTo>
                  <a:pt x="3275806" y="3778249"/>
                </a:lnTo>
                <a:close/>
                <a:moveTo>
                  <a:pt x="2616002" y="3617912"/>
                </a:moveTo>
                <a:lnTo>
                  <a:pt x="2627501" y="3618310"/>
                </a:lnTo>
                <a:lnTo>
                  <a:pt x="2638603" y="3619106"/>
                </a:lnTo>
                <a:lnTo>
                  <a:pt x="2650103" y="3620300"/>
                </a:lnTo>
                <a:lnTo>
                  <a:pt x="2660809" y="3622688"/>
                </a:lnTo>
                <a:lnTo>
                  <a:pt x="2671515" y="3625075"/>
                </a:lnTo>
                <a:lnTo>
                  <a:pt x="2682221" y="3627861"/>
                </a:lnTo>
                <a:lnTo>
                  <a:pt x="2692134" y="3631840"/>
                </a:lnTo>
                <a:lnTo>
                  <a:pt x="2702840" y="3635422"/>
                </a:lnTo>
                <a:lnTo>
                  <a:pt x="2712356" y="3640197"/>
                </a:lnTo>
                <a:lnTo>
                  <a:pt x="2722269" y="3644972"/>
                </a:lnTo>
                <a:lnTo>
                  <a:pt x="2731389" y="3650543"/>
                </a:lnTo>
                <a:lnTo>
                  <a:pt x="2740509" y="3656114"/>
                </a:lnTo>
                <a:lnTo>
                  <a:pt x="2749233" y="3662481"/>
                </a:lnTo>
                <a:lnTo>
                  <a:pt x="2757560" y="3669246"/>
                </a:lnTo>
                <a:lnTo>
                  <a:pt x="2765490" y="3676011"/>
                </a:lnTo>
                <a:lnTo>
                  <a:pt x="2773421" y="3683174"/>
                </a:lnTo>
                <a:lnTo>
                  <a:pt x="2780558" y="3691133"/>
                </a:lnTo>
                <a:lnTo>
                  <a:pt x="2787299" y="3699092"/>
                </a:lnTo>
                <a:lnTo>
                  <a:pt x="2794040" y="3707448"/>
                </a:lnTo>
                <a:lnTo>
                  <a:pt x="2800384" y="3716203"/>
                </a:lnTo>
                <a:lnTo>
                  <a:pt x="2805935" y="3725355"/>
                </a:lnTo>
                <a:lnTo>
                  <a:pt x="2811487" y="3734906"/>
                </a:lnTo>
                <a:lnTo>
                  <a:pt x="2816245" y="3744456"/>
                </a:lnTo>
                <a:lnTo>
                  <a:pt x="2821003" y="3754007"/>
                </a:lnTo>
                <a:lnTo>
                  <a:pt x="2824572" y="3764751"/>
                </a:lnTo>
                <a:lnTo>
                  <a:pt x="2828537" y="3775098"/>
                </a:lnTo>
                <a:lnTo>
                  <a:pt x="2831313" y="3785444"/>
                </a:lnTo>
                <a:lnTo>
                  <a:pt x="2833692" y="3796188"/>
                </a:lnTo>
                <a:lnTo>
                  <a:pt x="2835674" y="3806933"/>
                </a:lnTo>
                <a:lnTo>
                  <a:pt x="2837260" y="3818473"/>
                </a:lnTo>
                <a:lnTo>
                  <a:pt x="2838053" y="3829615"/>
                </a:lnTo>
                <a:lnTo>
                  <a:pt x="2838450" y="3841155"/>
                </a:lnTo>
                <a:lnTo>
                  <a:pt x="2838053" y="3852297"/>
                </a:lnTo>
                <a:lnTo>
                  <a:pt x="2837260" y="3864236"/>
                </a:lnTo>
                <a:lnTo>
                  <a:pt x="2835674" y="3874980"/>
                </a:lnTo>
                <a:lnTo>
                  <a:pt x="2833692" y="3886122"/>
                </a:lnTo>
                <a:lnTo>
                  <a:pt x="2831313" y="3896866"/>
                </a:lnTo>
                <a:lnTo>
                  <a:pt x="2828537" y="3907611"/>
                </a:lnTo>
                <a:lnTo>
                  <a:pt x="2824572" y="3917957"/>
                </a:lnTo>
                <a:lnTo>
                  <a:pt x="2821003" y="3927906"/>
                </a:lnTo>
                <a:lnTo>
                  <a:pt x="2816245" y="3937854"/>
                </a:lnTo>
                <a:lnTo>
                  <a:pt x="2811487" y="3947405"/>
                </a:lnTo>
                <a:lnTo>
                  <a:pt x="2805935" y="3956557"/>
                </a:lnTo>
                <a:lnTo>
                  <a:pt x="2800384" y="3965710"/>
                </a:lnTo>
                <a:lnTo>
                  <a:pt x="2794040" y="3974464"/>
                </a:lnTo>
                <a:lnTo>
                  <a:pt x="2787299" y="3982821"/>
                </a:lnTo>
                <a:lnTo>
                  <a:pt x="2780558" y="3991178"/>
                </a:lnTo>
                <a:lnTo>
                  <a:pt x="2773421" y="3998738"/>
                </a:lnTo>
                <a:lnTo>
                  <a:pt x="2765490" y="4006299"/>
                </a:lnTo>
                <a:lnTo>
                  <a:pt x="2757560" y="4013064"/>
                </a:lnTo>
                <a:lnTo>
                  <a:pt x="2749233" y="4019829"/>
                </a:lnTo>
                <a:lnTo>
                  <a:pt x="2740509" y="4026196"/>
                </a:lnTo>
                <a:lnTo>
                  <a:pt x="2731389" y="4032165"/>
                </a:lnTo>
                <a:lnTo>
                  <a:pt x="2722269" y="4037338"/>
                </a:lnTo>
                <a:lnTo>
                  <a:pt x="2712356" y="4042114"/>
                </a:lnTo>
                <a:lnTo>
                  <a:pt x="2702840" y="4046491"/>
                </a:lnTo>
                <a:lnTo>
                  <a:pt x="2692134" y="4050868"/>
                </a:lnTo>
                <a:lnTo>
                  <a:pt x="2682221" y="4054052"/>
                </a:lnTo>
                <a:lnTo>
                  <a:pt x="2671515" y="4056837"/>
                </a:lnTo>
                <a:lnTo>
                  <a:pt x="2660809" y="4059623"/>
                </a:lnTo>
                <a:lnTo>
                  <a:pt x="2650103" y="4061613"/>
                </a:lnTo>
                <a:lnTo>
                  <a:pt x="2638603" y="4062806"/>
                </a:lnTo>
                <a:lnTo>
                  <a:pt x="2627501" y="4063602"/>
                </a:lnTo>
                <a:lnTo>
                  <a:pt x="2616002" y="4064000"/>
                </a:lnTo>
                <a:lnTo>
                  <a:pt x="2604503" y="4063602"/>
                </a:lnTo>
                <a:lnTo>
                  <a:pt x="2593400" y="4062806"/>
                </a:lnTo>
                <a:lnTo>
                  <a:pt x="2582297" y="4061613"/>
                </a:lnTo>
                <a:lnTo>
                  <a:pt x="2571195" y="4059623"/>
                </a:lnTo>
                <a:lnTo>
                  <a:pt x="2560489" y="4056837"/>
                </a:lnTo>
                <a:lnTo>
                  <a:pt x="2549783" y="4054052"/>
                </a:lnTo>
                <a:lnTo>
                  <a:pt x="2539473" y="4050868"/>
                </a:lnTo>
                <a:lnTo>
                  <a:pt x="2529560" y="4046491"/>
                </a:lnTo>
                <a:lnTo>
                  <a:pt x="2519647" y="4042114"/>
                </a:lnTo>
                <a:lnTo>
                  <a:pt x="2510131" y="4037338"/>
                </a:lnTo>
                <a:lnTo>
                  <a:pt x="2501011" y="4032165"/>
                </a:lnTo>
                <a:lnTo>
                  <a:pt x="2491891" y="4026196"/>
                </a:lnTo>
                <a:lnTo>
                  <a:pt x="2483167" y="4019829"/>
                </a:lnTo>
                <a:lnTo>
                  <a:pt x="2474841" y="4013064"/>
                </a:lnTo>
                <a:lnTo>
                  <a:pt x="2466514" y="4006299"/>
                </a:lnTo>
                <a:lnTo>
                  <a:pt x="2458980" y="3998738"/>
                </a:lnTo>
                <a:lnTo>
                  <a:pt x="2451446" y="3991178"/>
                </a:lnTo>
                <a:lnTo>
                  <a:pt x="2444308" y="3982821"/>
                </a:lnTo>
                <a:lnTo>
                  <a:pt x="2437964" y="3974464"/>
                </a:lnTo>
                <a:lnTo>
                  <a:pt x="2431620" y="3965710"/>
                </a:lnTo>
                <a:lnTo>
                  <a:pt x="2425672" y="3956557"/>
                </a:lnTo>
                <a:lnTo>
                  <a:pt x="2420914" y="3947405"/>
                </a:lnTo>
                <a:lnTo>
                  <a:pt x="2415759" y="3937854"/>
                </a:lnTo>
                <a:lnTo>
                  <a:pt x="2411397" y="3927906"/>
                </a:lnTo>
                <a:lnTo>
                  <a:pt x="2407035" y="3917957"/>
                </a:lnTo>
                <a:lnTo>
                  <a:pt x="2403863" y="3907611"/>
                </a:lnTo>
                <a:lnTo>
                  <a:pt x="2400691" y="3896866"/>
                </a:lnTo>
                <a:lnTo>
                  <a:pt x="2398312" y="3886122"/>
                </a:lnTo>
                <a:lnTo>
                  <a:pt x="2396329" y="3874980"/>
                </a:lnTo>
                <a:lnTo>
                  <a:pt x="2395140" y="3864236"/>
                </a:lnTo>
                <a:lnTo>
                  <a:pt x="2394347" y="3852297"/>
                </a:lnTo>
                <a:lnTo>
                  <a:pt x="2393950" y="3841155"/>
                </a:lnTo>
                <a:lnTo>
                  <a:pt x="2394347" y="3829615"/>
                </a:lnTo>
                <a:lnTo>
                  <a:pt x="2395140" y="3818473"/>
                </a:lnTo>
                <a:lnTo>
                  <a:pt x="2396329" y="3806933"/>
                </a:lnTo>
                <a:lnTo>
                  <a:pt x="2398312" y="3796188"/>
                </a:lnTo>
                <a:lnTo>
                  <a:pt x="2400691" y="3785444"/>
                </a:lnTo>
                <a:lnTo>
                  <a:pt x="2403863" y="3775098"/>
                </a:lnTo>
                <a:lnTo>
                  <a:pt x="2407035" y="3764751"/>
                </a:lnTo>
                <a:lnTo>
                  <a:pt x="2411397" y="3754007"/>
                </a:lnTo>
                <a:lnTo>
                  <a:pt x="2415759" y="3744456"/>
                </a:lnTo>
                <a:lnTo>
                  <a:pt x="2420914" y="3734906"/>
                </a:lnTo>
                <a:lnTo>
                  <a:pt x="2425672" y="3725355"/>
                </a:lnTo>
                <a:lnTo>
                  <a:pt x="2431620" y="3716203"/>
                </a:lnTo>
                <a:lnTo>
                  <a:pt x="2437964" y="3707448"/>
                </a:lnTo>
                <a:lnTo>
                  <a:pt x="2444308" y="3699092"/>
                </a:lnTo>
                <a:lnTo>
                  <a:pt x="2451446" y="3691133"/>
                </a:lnTo>
                <a:lnTo>
                  <a:pt x="2458980" y="3683174"/>
                </a:lnTo>
                <a:lnTo>
                  <a:pt x="2466514" y="3676011"/>
                </a:lnTo>
                <a:lnTo>
                  <a:pt x="2474841" y="3669246"/>
                </a:lnTo>
                <a:lnTo>
                  <a:pt x="2483167" y="3662481"/>
                </a:lnTo>
                <a:lnTo>
                  <a:pt x="2491891" y="3656114"/>
                </a:lnTo>
                <a:lnTo>
                  <a:pt x="2501011" y="3650543"/>
                </a:lnTo>
                <a:lnTo>
                  <a:pt x="2510131" y="3644972"/>
                </a:lnTo>
                <a:lnTo>
                  <a:pt x="2519647" y="3640197"/>
                </a:lnTo>
                <a:lnTo>
                  <a:pt x="2529560" y="3635422"/>
                </a:lnTo>
                <a:lnTo>
                  <a:pt x="2539473" y="3631840"/>
                </a:lnTo>
                <a:lnTo>
                  <a:pt x="2549783" y="3627861"/>
                </a:lnTo>
                <a:lnTo>
                  <a:pt x="2560489" y="3625075"/>
                </a:lnTo>
                <a:lnTo>
                  <a:pt x="2571195" y="3622688"/>
                </a:lnTo>
                <a:lnTo>
                  <a:pt x="2582297" y="3620300"/>
                </a:lnTo>
                <a:lnTo>
                  <a:pt x="2593400" y="3619106"/>
                </a:lnTo>
                <a:lnTo>
                  <a:pt x="2604503" y="3618310"/>
                </a:lnTo>
                <a:lnTo>
                  <a:pt x="2616002" y="3617912"/>
                </a:lnTo>
                <a:close/>
                <a:moveTo>
                  <a:pt x="2187774" y="3414712"/>
                </a:moveTo>
                <a:lnTo>
                  <a:pt x="2193738" y="3415107"/>
                </a:lnTo>
                <a:lnTo>
                  <a:pt x="2199303" y="3415502"/>
                </a:lnTo>
                <a:lnTo>
                  <a:pt x="2204869" y="3415897"/>
                </a:lnTo>
                <a:lnTo>
                  <a:pt x="2210833" y="3417081"/>
                </a:lnTo>
                <a:lnTo>
                  <a:pt x="2216001" y="3418265"/>
                </a:lnTo>
                <a:lnTo>
                  <a:pt x="2221567" y="3419845"/>
                </a:lnTo>
                <a:lnTo>
                  <a:pt x="2227133" y="3421819"/>
                </a:lnTo>
                <a:lnTo>
                  <a:pt x="2231904" y="3423793"/>
                </a:lnTo>
                <a:lnTo>
                  <a:pt x="2237470" y="3425767"/>
                </a:lnTo>
                <a:lnTo>
                  <a:pt x="2241843" y="3428530"/>
                </a:lnTo>
                <a:lnTo>
                  <a:pt x="2247011" y="3431294"/>
                </a:lnTo>
                <a:lnTo>
                  <a:pt x="2251384" y="3434058"/>
                </a:lnTo>
                <a:lnTo>
                  <a:pt x="2256155" y="3437611"/>
                </a:lnTo>
                <a:lnTo>
                  <a:pt x="2260131" y="3440769"/>
                </a:lnTo>
                <a:lnTo>
                  <a:pt x="2264504" y="3443928"/>
                </a:lnTo>
                <a:lnTo>
                  <a:pt x="2268480" y="3448271"/>
                </a:lnTo>
                <a:lnTo>
                  <a:pt x="2272455" y="3451824"/>
                </a:lnTo>
                <a:lnTo>
                  <a:pt x="2275636" y="3456167"/>
                </a:lnTo>
                <a:lnTo>
                  <a:pt x="2278816" y="3460115"/>
                </a:lnTo>
                <a:lnTo>
                  <a:pt x="2282395" y="3464853"/>
                </a:lnTo>
                <a:lnTo>
                  <a:pt x="2285178" y="3469195"/>
                </a:lnTo>
                <a:lnTo>
                  <a:pt x="2288358" y="3474328"/>
                </a:lnTo>
                <a:lnTo>
                  <a:pt x="2290743" y="3479065"/>
                </a:lnTo>
                <a:lnTo>
                  <a:pt x="2292731" y="3484198"/>
                </a:lnTo>
                <a:lnTo>
                  <a:pt x="2294719" y="3488936"/>
                </a:lnTo>
                <a:lnTo>
                  <a:pt x="2296707" y="3494463"/>
                </a:lnTo>
                <a:lnTo>
                  <a:pt x="2298297" y="3499990"/>
                </a:lnTo>
                <a:lnTo>
                  <a:pt x="2299490" y="3505123"/>
                </a:lnTo>
                <a:lnTo>
                  <a:pt x="2300683" y="3511045"/>
                </a:lnTo>
                <a:lnTo>
                  <a:pt x="2301478" y="3516967"/>
                </a:lnTo>
                <a:lnTo>
                  <a:pt x="2301875" y="3522494"/>
                </a:lnTo>
                <a:lnTo>
                  <a:pt x="2301875" y="3528416"/>
                </a:lnTo>
                <a:lnTo>
                  <a:pt x="2301875" y="3534338"/>
                </a:lnTo>
                <a:lnTo>
                  <a:pt x="2301478" y="3539866"/>
                </a:lnTo>
                <a:lnTo>
                  <a:pt x="2300683" y="3545393"/>
                </a:lnTo>
                <a:lnTo>
                  <a:pt x="2299490" y="3550920"/>
                </a:lnTo>
                <a:lnTo>
                  <a:pt x="2298297" y="3556447"/>
                </a:lnTo>
                <a:lnTo>
                  <a:pt x="2296707" y="3561975"/>
                </a:lnTo>
                <a:lnTo>
                  <a:pt x="2294719" y="3567107"/>
                </a:lnTo>
                <a:lnTo>
                  <a:pt x="2292731" y="3572634"/>
                </a:lnTo>
                <a:lnTo>
                  <a:pt x="2290743" y="3577372"/>
                </a:lnTo>
                <a:lnTo>
                  <a:pt x="2288358" y="3582504"/>
                </a:lnTo>
                <a:lnTo>
                  <a:pt x="2285178" y="3587242"/>
                </a:lnTo>
                <a:lnTo>
                  <a:pt x="2282395" y="3591585"/>
                </a:lnTo>
                <a:lnTo>
                  <a:pt x="2278816" y="3596323"/>
                </a:lnTo>
                <a:lnTo>
                  <a:pt x="2275636" y="3600271"/>
                </a:lnTo>
                <a:lnTo>
                  <a:pt x="2272455" y="3604614"/>
                </a:lnTo>
                <a:lnTo>
                  <a:pt x="2268480" y="3608562"/>
                </a:lnTo>
                <a:lnTo>
                  <a:pt x="2264504" y="3612115"/>
                </a:lnTo>
                <a:lnTo>
                  <a:pt x="2260131" y="3615668"/>
                </a:lnTo>
                <a:lnTo>
                  <a:pt x="2256155" y="3619221"/>
                </a:lnTo>
                <a:lnTo>
                  <a:pt x="2251384" y="3622380"/>
                </a:lnTo>
                <a:lnTo>
                  <a:pt x="2247011" y="3625143"/>
                </a:lnTo>
                <a:lnTo>
                  <a:pt x="2241843" y="3627907"/>
                </a:lnTo>
                <a:lnTo>
                  <a:pt x="2237470" y="3630276"/>
                </a:lnTo>
                <a:lnTo>
                  <a:pt x="2231904" y="3633040"/>
                </a:lnTo>
                <a:lnTo>
                  <a:pt x="2227133" y="3634619"/>
                </a:lnTo>
                <a:lnTo>
                  <a:pt x="2221567" y="3636593"/>
                </a:lnTo>
                <a:lnTo>
                  <a:pt x="2216001" y="3637777"/>
                </a:lnTo>
                <a:lnTo>
                  <a:pt x="2210833" y="3639751"/>
                </a:lnTo>
                <a:lnTo>
                  <a:pt x="2204869" y="3640541"/>
                </a:lnTo>
                <a:lnTo>
                  <a:pt x="2199303" y="3641330"/>
                </a:lnTo>
                <a:lnTo>
                  <a:pt x="2193738" y="3641725"/>
                </a:lnTo>
                <a:lnTo>
                  <a:pt x="2187774" y="3641725"/>
                </a:lnTo>
                <a:lnTo>
                  <a:pt x="2181413" y="3641725"/>
                </a:lnTo>
                <a:lnTo>
                  <a:pt x="2175847" y="3641330"/>
                </a:lnTo>
                <a:lnTo>
                  <a:pt x="2170281" y="3640541"/>
                </a:lnTo>
                <a:lnTo>
                  <a:pt x="2164715" y="3639751"/>
                </a:lnTo>
                <a:lnTo>
                  <a:pt x="2159149" y="3637777"/>
                </a:lnTo>
                <a:lnTo>
                  <a:pt x="2153583" y="3636593"/>
                </a:lnTo>
                <a:lnTo>
                  <a:pt x="2148415" y="3634619"/>
                </a:lnTo>
                <a:lnTo>
                  <a:pt x="2143247" y="3633040"/>
                </a:lnTo>
                <a:lnTo>
                  <a:pt x="2138476" y="3630276"/>
                </a:lnTo>
                <a:lnTo>
                  <a:pt x="2133308" y="3627907"/>
                </a:lnTo>
                <a:lnTo>
                  <a:pt x="2128139" y="3625143"/>
                </a:lnTo>
                <a:lnTo>
                  <a:pt x="2123766" y="3622380"/>
                </a:lnTo>
                <a:lnTo>
                  <a:pt x="2118995" y="3619221"/>
                </a:lnTo>
                <a:lnTo>
                  <a:pt x="2115020" y="3615668"/>
                </a:lnTo>
                <a:lnTo>
                  <a:pt x="2110646" y="3612115"/>
                </a:lnTo>
                <a:lnTo>
                  <a:pt x="2106671" y="3608562"/>
                </a:lnTo>
                <a:lnTo>
                  <a:pt x="2103093" y="3604614"/>
                </a:lnTo>
                <a:lnTo>
                  <a:pt x="2099515" y="3600271"/>
                </a:lnTo>
                <a:lnTo>
                  <a:pt x="2096334" y="3596323"/>
                </a:lnTo>
                <a:lnTo>
                  <a:pt x="2092756" y="3591585"/>
                </a:lnTo>
                <a:lnTo>
                  <a:pt x="2089973" y="3587242"/>
                </a:lnTo>
                <a:lnTo>
                  <a:pt x="2087190" y="3582504"/>
                </a:lnTo>
                <a:lnTo>
                  <a:pt x="2084805" y="3577372"/>
                </a:lnTo>
                <a:lnTo>
                  <a:pt x="2082419" y="3572634"/>
                </a:lnTo>
                <a:lnTo>
                  <a:pt x="2080431" y="3567107"/>
                </a:lnTo>
                <a:lnTo>
                  <a:pt x="2078444" y="3561975"/>
                </a:lnTo>
                <a:lnTo>
                  <a:pt x="2077251" y="3556447"/>
                </a:lnTo>
                <a:lnTo>
                  <a:pt x="2076058" y="3550920"/>
                </a:lnTo>
                <a:lnTo>
                  <a:pt x="2074468" y="3545393"/>
                </a:lnTo>
                <a:lnTo>
                  <a:pt x="2073673" y="3539866"/>
                </a:lnTo>
                <a:lnTo>
                  <a:pt x="2073275" y="3534338"/>
                </a:lnTo>
                <a:lnTo>
                  <a:pt x="2073275" y="3528416"/>
                </a:lnTo>
                <a:lnTo>
                  <a:pt x="2073275" y="3522494"/>
                </a:lnTo>
                <a:lnTo>
                  <a:pt x="2073673" y="3516967"/>
                </a:lnTo>
                <a:lnTo>
                  <a:pt x="2074468" y="3511045"/>
                </a:lnTo>
                <a:lnTo>
                  <a:pt x="2076058" y="3505123"/>
                </a:lnTo>
                <a:lnTo>
                  <a:pt x="2077251" y="3499990"/>
                </a:lnTo>
                <a:lnTo>
                  <a:pt x="2078444" y="3494463"/>
                </a:lnTo>
                <a:lnTo>
                  <a:pt x="2080431" y="3488936"/>
                </a:lnTo>
                <a:lnTo>
                  <a:pt x="2082419" y="3484198"/>
                </a:lnTo>
                <a:lnTo>
                  <a:pt x="2084805" y="3479065"/>
                </a:lnTo>
                <a:lnTo>
                  <a:pt x="2087190" y="3474328"/>
                </a:lnTo>
                <a:lnTo>
                  <a:pt x="2089973" y="3469195"/>
                </a:lnTo>
                <a:lnTo>
                  <a:pt x="2092756" y="3464853"/>
                </a:lnTo>
                <a:lnTo>
                  <a:pt x="2096334" y="3460115"/>
                </a:lnTo>
                <a:lnTo>
                  <a:pt x="2099515" y="3456167"/>
                </a:lnTo>
                <a:lnTo>
                  <a:pt x="2103093" y="3451824"/>
                </a:lnTo>
                <a:lnTo>
                  <a:pt x="2106671" y="3448271"/>
                </a:lnTo>
                <a:lnTo>
                  <a:pt x="2110646" y="3443928"/>
                </a:lnTo>
                <a:lnTo>
                  <a:pt x="2115020" y="3440769"/>
                </a:lnTo>
                <a:lnTo>
                  <a:pt x="2118995" y="3437611"/>
                </a:lnTo>
                <a:lnTo>
                  <a:pt x="2123766" y="3434058"/>
                </a:lnTo>
                <a:lnTo>
                  <a:pt x="2128139" y="3431294"/>
                </a:lnTo>
                <a:lnTo>
                  <a:pt x="2133308" y="3428530"/>
                </a:lnTo>
                <a:lnTo>
                  <a:pt x="2138476" y="3425767"/>
                </a:lnTo>
                <a:lnTo>
                  <a:pt x="2143247" y="3423793"/>
                </a:lnTo>
                <a:lnTo>
                  <a:pt x="2148415" y="3421819"/>
                </a:lnTo>
                <a:lnTo>
                  <a:pt x="2153583" y="3419845"/>
                </a:lnTo>
                <a:lnTo>
                  <a:pt x="2159149" y="3418265"/>
                </a:lnTo>
                <a:lnTo>
                  <a:pt x="2164715" y="3417081"/>
                </a:lnTo>
                <a:lnTo>
                  <a:pt x="2170281" y="3415897"/>
                </a:lnTo>
                <a:lnTo>
                  <a:pt x="2175847" y="3415502"/>
                </a:lnTo>
                <a:lnTo>
                  <a:pt x="2181413" y="3415107"/>
                </a:lnTo>
                <a:lnTo>
                  <a:pt x="2187774" y="3414712"/>
                </a:lnTo>
                <a:close/>
                <a:moveTo>
                  <a:pt x="2877146" y="3217862"/>
                </a:moveTo>
                <a:lnTo>
                  <a:pt x="2885867" y="3218259"/>
                </a:lnTo>
                <a:lnTo>
                  <a:pt x="2894191" y="3219051"/>
                </a:lnTo>
                <a:lnTo>
                  <a:pt x="2902515" y="3219844"/>
                </a:lnTo>
                <a:lnTo>
                  <a:pt x="2910840" y="3221430"/>
                </a:lnTo>
                <a:lnTo>
                  <a:pt x="2918768" y="3223412"/>
                </a:lnTo>
                <a:lnTo>
                  <a:pt x="2926696" y="3225394"/>
                </a:lnTo>
                <a:lnTo>
                  <a:pt x="2934624" y="3228169"/>
                </a:lnTo>
                <a:lnTo>
                  <a:pt x="2942156" y="3230943"/>
                </a:lnTo>
                <a:lnTo>
                  <a:pt x="2949291" y="3234511"/>
                </a:lnTo>
                <a:lnTo>
                  <a:pt x="2956426" y="3238079"/>
                </a:lnTo>
                <a:lnTo>
                  <a:pt x="2963561" y="3242043"/>
                </a:lnTo>
                <a:lnTo>
                  <a:pt x="2970300" y="3246403"/>
                </a:lnTo>
                <a:lnTo>
                  <a:pt x="2976643" y="3251160"/>
                </a:lnTo>
                <a:lnTo>
                  <a:pt x="2982985" y="3255917"/>
                </a:lnTo>
                <a:lnTo>
                  <a:pt x="2988931" y="3261070"/>
                </a:lnTo>
                <a:lnTo>
                  <a:pt x="2994481" y="3266620"/>
                </a:lnTo>
                <a:lnTo>
                  <a:pt x="3000030" y="3272169"/>
                </a:lnTo>
                <a:lnTo>
                  <a:pt x="3005580" y="3278512"/>
                </a:lnTo>
                <a:lnTo>
                  <a:pt x="3010337" y="3284458"/>
                </a:lnTo>
                <a:lnTo>
                  <a:pt x="3015093" y="3291196"/>
                </a:lnTo>
                <a:lnTo>
                  <a:pt x="3019057" y="3297935"/>
                </a:lnTo>
                <a:lnTo>
                  <a:pt x="3023418" y="3305070"/>
                </a:lnTo>
                <a:lnTo>
                  <a:pt x="3026986" y="3312206"/>
                </a:lnTo>
                <a:lnTo>
                  <a:pt x="3030553" y="3319341"/>
                </a:lnTo>
                <a:lnTo>
                  <a:pt x="3033328" y="3326873"/>
                </a:lnTo>
                <a:lnTo>
                  <a:pt x="3035706" y="3334404"/>
                </a:lnTo>
                <a:lnTo>
                  <a:pt x="3038085" y="3342332"/>
                </a:lnTo>
                <a:lnTo>
                  <a:pt x="3040067" y="3350657"/>
                </a:lnTo>
                <a:lnTo>
                  <a:pt x="3041652" y="3358585"/>
                </a:lnTo>
                <a:lnTo>
                  <a:pt x="3042445" y="3366909"/>
                </a:lnTo>
                <a:lnTo>
                  <a:pt x="3043238" y="3375630"/>
                </a:lnTo>
                <a:lnTo>
                  <a:pt x="3043238" y="3383954"/>
                </a:lnTo>
                <a:lnTo>
                  <a:pt x="3043238" y="3392675"/>
                </a:lnTo>
                <a:lnTo>
                  <a:pt x="3042445" y="3401000"/>
                </a:lnTo>
                <a:lnTo>
                  <a:pt x="3041652" y="3408928"/>
                </a:lnTo>
                <a:lnTo>
                  <a:pt x="3040067" y="3417252"/>
                </a:lnTo>
                <a:lnTo>
                  <a:pt x="3038085" y="3425180"/>
                </a:lnTo>
                <a:lnTo>
                  <a:pt x="3035706" y="3433108"/>
                </a:lnTo>
                <a:lnTo>
                  <a:pt x="3033328" y="3441036"/>
                </a:lnTo>
                <a:lnTo>
                  <a:pt x="3030553" y="3448568"/>
                </a:lnTo>
                <a:lnTo>
                  <a:pt x="3026986" y="3456100"/>
                </a:lnTo>
                <a:lnTo>
                  <a:pt x="3023418" y="3463235"/>
                </a:lnTo>
                <a:lnTo>
                  <a:pt x="3019057" y="3469974"/>
                </a:lnTo>
                <a:lnTo>
                  <a:pt x="3015093" y="3476712"/>
                </a:lnTo>
                <a:lnTo>
                  <a:pt x="3010337" y="3483451"/>
                </a:lnTo>
                <a:lnTo>
                  <a:pt x="3005580" y="3489794"/>
                </a:lnTo>
                <a:lnTo>
                  <a:pt x="3000030" y="3495343"/>
                </a:lnTo>
                <a:lnTo>
                  <a:pt x="2994481" y="3501289"/>
                </a:lnTo>
                <a:lnTo>
                  <a:pt x="2988931" y="3506442"/>
                </a:lnTo>
                <a:lnTo>
                  <a:pt x="2982985" y="3511992"/>
                </a:lnTo>
                <a:lnTo>
                  <a:pt x="2976643" y="3517145"/>
                </a:lnTo>
                <a:lnTo>
                  <a:pt x="2970300" y="3521506"/>
                </a:lnTo>
                <a:lnTo>
                  <a:pt x="2963561" y="3525866"/>
                </a:lnTo>
                <a:lnTo>
                  <a:pt x="2956426" y="3529830"/>
                </a:lnTo>
                <a:lnTo>
                  <a:pt x="2949291" y="3533794"/>
                </a:lnTo>
                <a:lnTo>
                  <a:pt x="2942156" y="3536965"/>
                </a:lnTo>
                <a:lnTo>
                  <a:pt x="2934624" y="3539740"/>
                </a:lnTo>
                <a:lnTo>
                  <a:pt x="2926696" y="3542515"/>
                </a:lnTo>
                <a:lnTo>
                  <a:pt x="2918768" y="3544893"/>
                </a:lnTo>
                <a:lnTo>
                  <a:pt x="2910840" y="3546479"/>
                </a:lnTo>
                <a:lnTo>
                  <a:pt x="2902515" y="3548065"/>
                </a:lnTo>
                <a:lnTo>
                  <a:pt x="2894191" y="3548857"/>
                </a:lnTo>
                <a:lnTo>
                  <a:pt x="2885867" y="3549650"/>
                </a:lnTo>
                <a:lnTo>
                  <a:pt x="2877146" y="3549650"/>
                </a:lnTo>
                <a:lnTo>
                  <a:pt x="2868821" y="3549650"/>
                </a:lnTo>
                <a:lnTo>
                  <a:pt x="2860101" y="3548857"/>
                </a:lnTo>
                <a:lnTo>
                  <a:pt x="2851776" y="3548065"/>
                </a:lnTo>
                <a:lnTo>
                  <a:pt x="2843848" y="3546479"/>
                </a:lnTo>
                <a:lnTo>
                  <a:pt x="2835524" y="3544893"/>
                </a:lnTo>
                <a:lnTo>
                  <a:pt x="2827992" y="3542515"/>
                </a:lnTo>
                <a:lnTo>
                  <a:pt x="2820460" y="3539740"/>
                </a:lnTo>
                <a:lnTo>
                  <a:pt x="2812929" y="3536965"/>
                </a:lnTo>
                <a:lnTo>
                  <a:pt x="2805397" y="3533794"/>
                </a:lnTo>
                <a:lnTo>
                  <a:pt x="2798262" y="3529830"/>
                </a:lnTo>
                <a:lnTo>
                  <a:pt x="2791127" y="3525866"/>
                </a:lnTo>
                <a:lnTo>
                  <a:pt x="2784784" y="3521506"/>
                </a:lnTo>
                <a:lnTo>
                  <a:pt x="2778045" y="3517145"/>
                </a:lnTo>
                <a:lnTo>
                  <a:pt x="2771703" y="3511992"/>
                </a:lnTo>
                <a:lnTo>
                  <a:pt x="2766153" y="3506442"/>
                </a:lnTo>
                <a:lnTo>
                  <a:pt x="2760207" y="3501289"/>
                </a:lnTo>
                <a:lnTo>
                  <a:pt x="2754261" y="3495343"/>
                </a:lnTo>
                <a:lnTo>
                  <a:pt x="2749505" y="3489794"/>
                </a:lnTo>
                <a:lnTo>
                  <a:pt x="2744351" y="3483451"/>
                </a:lnTo>
                <a:lnTo>
                  <a:pt x="2739991" y="3476712"/>
                </a:lnTo>
                <a:lnTo>
                  <a:pt x="2735234" y="3469974"/>
                </a:lnTo>
                <a:lnTo>
                  <a:pt x="2731666" y="3463235"/>
                </a:lnTo>
                <a:lnTo>
                  <a:pt x="2727702" y="3456100"/>
                </a:lnTo>
                <a:lnTo>
                  <a:pt x="2724531" y="3448568"/>
                </a:lnTo>
                <a:lnTo>
                  <a:pt x="2721756" y="3441036"/>
                </a:lnTo>
                <a:lnTo>
                  <a:pt x="2718982" y="3433108"/>
                </a:lnTo>
                <a:lnTo>
                  <a:pt x="2716603" y="3425180"/>
                </a:lnTo>
                <a:lnTo>
                  <a:pt x="2715018" y="3417252"/>
                </a:lnTo>
                <a:lnTo>
                  <a:pt x="2713432" y="3408928"/>
                </a:lnTo>
                <a:lnTo>
                  <a:pt x="2712639" y="3401000"/>
                </a:lnTo>
                <a:lnTo>
                  <a:pt x="2711450" y="3392675"/>
                </a:lnTo>
                <a:lnTo>
                  <a:pt x="2711450" y="3383954"/>
                </a:lnTo>
                <a:lnTo>
                  <a:pt x="2711450" y="3375630"/>
                </a:lnTo>
                <a:lnTo>
                  <a:pt x="2712639" y="3366909"/>
                </a:lnTo>
                <a:lnTo>
                  <a:pt x="2713432" y="3358585"/>
                </a:lnTo>
                <a:lnTo>
                  <a:pt x="2715018" y="3350657"/>
                </a:lnTo>
                <a:lnTo>
                  <a:pt x="2716603" y="3342332"/>
                </a:lnTo>
                <a:lnTo>
                  <a:pt x="2718982" y="3334404"/>
                </a:lnTo>
                <a:lnTo>
                  <a:pt x="2721756" y="3326873"/>
                </a:lnTo>
                <a:lnTo>
                  <a:pt x="2724531" y="3319341"/>
                </a:lnTo>
                <a:lnTo>
                  <a:pt x="2727702" y="3312206"/>
                </a:lnTo>
                <a:lnTo>
                  <a:pt x="2731666" y="3305070"/>
                </a:lnTo>
                <a:lnTo>
                  <a:pt x="2735234" y="3297935"/>
                </a:lnTo>
                <a:lnTo>
                  <a:pt x="2739991" y="3291196"/>
                </a:lnTo>
                <a:lnTo>
                  <a:pt x="2744351" y="3284458"/>
                </a:lnTo>
                <a:lnTo>
                  <a:pt x="2749505" y="3278512"/>
                </a:lnTo>
                <a:lnTo>
                  <a:pt x="2754261" y="3272169"/>
                </a:lnTo>
                <a:lnTo>
                  <a:pt x="2760207" y="3266620"/>
                </a:lnTo>
                <a:lnTo>
                  <a:pt x="2766153" y="3261070"/>
                </a:lnTo>
                <a:lnTo>
                  <a:pt x="2771703" y="3255917"/>
                </a:lnTo>
                <a:lnTo>
                  <a:pt x="2778045" y="3251160"/>
                </a:lnTo>
                <a:lnTo>
                  <a:pt x="2784784" y="3246403"/>
                </a:lnTo>
                <a:lnTo>
                  <a:pt x="2791127" y="3242043"/>
                </a:lnTo>
                <a:lnTo>
                  <a:pt x="2798262" y="3238079"/>
                </a:lnTo>
                <a:lnTo>
                  <a:pt x="2805397" y="3234511"/>
                </a:lnTo>
                <a:lnTo>
                  <a:pt x="2812929" y="3230943"/>
                </a:lnTo>
                <a:lnTo>
                  <a:pt x="2820460" y="3228169"/>
                </a:lnTo>
                <a:lnTo>
                  <a:pt x="2827992" y="3225394"/>
                </a:lnTo>
                <a:lnTo>
                  <a:pt x="2835524" y="3223412"/>
                </a:lnTo>
                <a:lnTo>
                  <a:pt x="2843848" y="3221430"/>
                </a:lnTo>
                <a:lnTo>
                  <a:pt x="2851776" y="3219844"/>
                </a:lnTo>
                <a:lnTo>
                  <a:pt x="2860101" y="3219051"/>
                </a:lnTo>
                <a:lnTo>
                  <a:pt x="2868821" y="3218259"/>
                </a:lnTo>
                <a:lnTo>
                  <a:pt x="2877146" y="3217862"/>
                </a:lnTo>
                <a:close/>
                <a:moveTo>
                  <a:pt x="1341242" y="3000374"/>
                </a:moveTo>
                <a:lnTo>
                  <a:pt x="410762" y="4429560"/>
                </a:lnTo>
                <a:lnTo>
                  <a:pt x="409572" y="4434325"/>
                </a:lnTo>
                <a:lnTo>
                  <a:pt x="406794" y="4447826"/>
                </a:lnTo>
                <a:lnTo>
                  <a:pt x="404414" y="4458151"/>
                </a:lnTo>
                <a:lnTo>
                  <a:pt x="402430" y="4469667"/>
                </a:lnTo>
                <a:lnTo>
                  <a:pt x="400446" y="4483169"/>
                </a:lnTo>
                <a:lnTo>
                  <a:pt x="398859" y="4498259"/>
                </a:lnTo>
                <a:lnTo>
                  <a:pt x="396875" y="4514937"/>
                </a:lnTo>
                <a:lnTo>
                  <a:pt x="395287" y="4533204"/>
                </a:lnTo>
                <a:lnTo>
                  <a:pt x="394097" y="4552265"/>
                </a:lnTo>
                <a:lnTo>
                  <a:pt x="393700" y="4572915"/>
                </a:lnTo>
                <a:lnTo>
                  <a:pt x="394097" y="4594359"/>
                </a:lnTo>
                <a:lnTo>
                  <a:pt x="394891" y="4616597"/>
                </a:lnTo>
                <a:lnTo>
                  <a:pt x="397271" y="4640026"/>
                </a:lnTo>
                <a:lnTo>
                  <a:pt x="400049" y="4664249"/>
                </a:lnTo>
                <a:lnTo>
                  <a:pt x="401636" y="4676162"/>
                </a:lnTo>
                <a:lnTo>
                  <a:pt x="403620" y="4688870"/>
                </a:lnTo>
                <a:lnTo>
                  <a:pt x="406398" y="4701180"/>
                </a:lnTo>
                <a:lnTo>
                  <a:pt x="409175" y="4713490"/>
                </a:lnTo>
                <a:lnTo>
                  <a:pt x="412350" y="4726198"/>
                </a:lnTo>
                <a:lnTo>
                  <a:pt x="415921" y="4738905"/>
                </a:lnTo>
                <a:lnTo>
                  <a:pt x="419492" y="4752010"/>
                </a:lnTo>
                <a:lnTo>
                  <a:pt x="423857" y="4764320"/>
                </a:lnTo>
                <a:lnTo>
                  <a:pt x="428221" y="4777425"/>
                </a:lnTo>
                <a:lnTo>
                  <a:pt x="433380" y="4790132"/>
                </a:lnTo>
                <a:lnTo>
                  <a:pt x="438538" y="4802839"/>
                </a:lnTo>
                <a:lnTo>
                  <a:pt x="444887" y="4815944"/>
                </a:lnTo>
                <a:lnTo>
                  <a:pt x="451235" y="4828254"/>
                </a:lnTo>
                <a:lnTo>
                  <a:pt x="457584" y="4841359"/>
                </a:lnTo>
                <a:lnTo>
                  <a:pt x="464726" y="4853669"/>
                </a:lnTo>
                <a:lnTo>
                  <a:pt x="472662" y="4866773"/>
                </a:lnTo>
                <a:lnTo>
                  <a:pt x="480995" y="4879084"/>
                </a:lnTo>
                <a:lnTo>
                  <a:pt x="489724" y="4891394"/>
                </a:lnTo>
                <a:lnTo>
                  <a:pt x="498850" y="4903704"/>
                </a:lnTo>
                <a:lnTo>
                  <a:pt x="508770" y="4915618"/>
                </a:lnTo>
                <a:lnTo>
                  <a:pt x="519087" y="4927531"/>
                </a:lnTo>
                <a:lnTo>
                  <a:pt x="530197" y="4939444"/>
                </a:lnTo>
                <a:lnTo>
                  <a:pt x="541704" y="4950960"/>
                </a:lnTo>
                <a:lnTo>
                  <a:pt x="553608" y="4962476"/>
                </a:lnTo>
                <a:lnTo>
                  <a:pt x="566702" y="4973992"/>
                </a:lnTo>
                <a:lnTo>
                  <a:pt x="579796" y="4984714"/>
                </a:lnTo>
                <a:lnTo>
                  <a:pt x="594081" y="4995436"/>
                </a:lnTo>
                <a:lnTo>
                  <a:pt x="609159" y="5005761"/>
                </a:lnTo>
                <a:lnTo>
                  <a:pt x="624237" y="5016085"/>
                </a:lnTo>
                <a:lnTo>
                  <a:pt x="640109" y="5026410"/>
                </a:lnTo>
                <a:lnTo>
                  <a:pt x="657171" y="5035941"/>
                </a:lnTo>
                <a:lnTo>
                  <a:pt x="674630" y="5045074"/>
                </a:lnTo>
                <a:lnTo>
                  <a:pt x="3954917" y="5045074"/>
                </a:lnTo>
                <a:lnTo>
                  <a:pt x="3972376" y="5035941"/>
                </a:lnTo>
                <a:lnTo>
                  <a:pt x="3989041" y="5026410"/>
                </a:lnTo>
                <a:lnTo>
                  <a:pt x="4005310" y="5016085"/>
                </a:lnTo>
                <a:lnTo>
                  <a:pt x="4020785" y="5005761"/>
                </a:lnTo>
                <a:lnTo>
                  <a:pt x="4035069" y="4995436"/>
                </a:lnTo>
                <a:lnTo>
                  <a:pt x="4049354" y="4984714"/>
                </a:lnTo>
                <a:lnTo>
                  <a:pt x="4062448" y="4973992"/>
                </a:lnTo>
                <a:lnTo>
                  <a:pt x="4075543" y="4962476"/>
                </a:lnTo>
                <a:lnTo>
                  <a:pt x="4087446" y="4950960"/>
                </a:lnTo>
                <a:lnTo>
                  <a:pt x="4098953" y="4939444"/>
                </a:lnTo>
                <a:lnTo>
                  <a:pt x="4110063" y="4927531"/>
                </a:lnTo>
                <a:lnTo>
                  <a:pt x="4120777" y="4915618"/>
                </a:lnTo>
                <a:lnTo>
                  <a:pt x="4130300" y="4903704"/>
                </a:lnTo>
                <a:lnTo>
                  <a:pt x="4139823" y="4891394"/>
                </a:lnTo>
                <a:lnTo>
                  <a:pt x="4148552" y="4879084"/>
                </a:lnTo>
                <a:lnTo>
                  <a:pt x="4156488" y="4866773"/>
                </a:lnTo>
                <a:lnTo>
                  <a:pt x="4164424" y="4853669"/>
                </a:lnTo>
                <a:lnTo>
                  <a:pt x="4171566" y="4841359"/>
                </a:lnTo>
                <a:lnTo>
                  <a:pt x="4178312" y="4828254"/>
                </a:lnTo>
                <a:lnTo>
                  <a:pt x="4184661" y="4815944"/>
                </a:lnTo>
                <a:lnTo>
                  <a:pt x="4190613" y="4802839"/>
                </a:lnTo>
                <a:lnTo>
                  <a:pt x="4195771" y="4790132"/>
                </a:lnTo>
                <a:lnTo>
                  <a:pt x="4200929" y="4777425"/>
                </a:lnTo>
                <a:lnTo>
                  <a:pt x="4205294" y="4764320"/>
                </a:lnTo>
                <a:lnTo>
                  <a:pt x="4209659" y="4752010"/>
                </a:lnTo>
                <a:lnTo>
                  <a:pt x="4213627" y="4738905"/>
                </a:lnTo>
                <a:lnTo>
                  <a:pt x="4217197" y="4726198"/>
                </a:lnTo>
                <a:lnTo>
                  <a:pt x="4219975" y="4713490"/>
                </a:lnTo>
                <a:lnTo>
                  <a:pt x="4222753" y="4701180"/>
                </a:lnTo>
                <a:lnTo>
                  <a:pt x="4225530" y="4688870"/>
                </a:lnTo>
                <a:lnTo>
                  <a:pt x="4227514" y="4676162"/>
                </a:lnTo>
                <a:lnTo>
                  <a:pt x="4229498" y="4664249"/>
                </a:lnTo>
                <a:lnTo>
                  <a:pt x="4232673" y="4640026"/>
                </a:lnTo>
                <a:lnTo>
                  <a:pt x="4234259" y="4616597"/>
                </a:lnTo>
                <a:lnTo>
                  <a:pt x="4235450" y="4594359"/>
                </a:lnTo>
                <a:lnTo>
                  <a:pt x="4235450" y="4572915"/>
                </a:lnTo>
                <a:lnTo>
                  <a:pt x="4235053" y="4552265"/>
                </a:lnTo>
                <a:lnTo>
                  <a:pt x="4234259" y="4533204"/>
                </a:lnTo>
                <a:lnTo>
                  <a:pt x="4232673" y="4514937"/>
                </a:lnTo>
                <a:lnTo>
                  <a:pt x="4230689" y="4498259"/>
                </a:lnTo>
                <a:lnTo>
                  <a:pt x="4228705" y="4483169"/>
                </a:lnTo>
                <a:lnTo>
                  <a:pt x="4226721" y="4469667"/>
                </a:lnTo>
                <a:lnTo>
                  <a:pt x="4224737" y="4458151"/>
                </a:lnTo>
                <a:lnTo>
                  <a:pt x="4222356" y="4447826"/>
                </a:lnTo>
                <a:lnTo>
                  <a:pt x="4219578" y="4434325"/>
                </a:lnTo>
                <a:lnTo>
                  <a:pt x="4218388" y="4429560"/>
                </a:lnTo>
                <a:lnTo>
                  <a:pt x="3282826" y="3000490"/>
                </a:lnTo>
                <a:lnTo>
                  <a:pt x="3282951" y="3001367"/>
                </a:lnTo>
                <a:lnTo>
                  <a:pt x="3282554" y="3003754"/>
                </a:lnTo>
                <a:lnTo>
                  <a:pt x="3281761" y="3006140"/>
                </a:lnTo>
                <a:lnTo>
                  <a:pt x="3280173" y="3008526"/>
                </a:lnTo>
                <a:lnTo>
                  <a:pt x="3278189" y="3010913"/>
                </a:lnTo>
                <a:lnTo>
                  <a:pt x="3275015" y="3013299"/>
                </a:lnTo>
                <a:lnTo>
                  <a:pt x="3271841" y="3015685"/>
                </a:lnTo>
                <a:lnTo>
                  <a:pt x="3267476" y="3017674"/>
                </a:lnTo>
                <a:lnTo>
                  <a:pt x="3263111" y="3020458"/>
                </a:lnTo>
                <a:lnTo>
                  <a:pt x="3252398" y="3024832"/>
                </a:lnTo>
                <a:lnTo>
                  <a:pt x="3239304" y="3029605"/>
                </a:lnTo>
                <a:lnTo>
                  <a:pt x="3223829" y="3033582"/>
                </a:lnTo>
                <a:lnTo>
                  <a:pt x="3206370" y="3037957"/>
                </a:lnTo>
                <a:lnTo>
                  <a:pt x="3186927" y="3041934"/>
                </a:lnTo>
                <a:lnTo>
                  <a:pt x="3165897" y="3046309"/>
                </a:lnTo>
                <a:lnTo>
                  <a:pt x="3142486" y="3050286"/>
                </a:lnTo>
                <a:lnTo>
                  <a:pt x="3117091" y="3054263"/>
                </a:lnTo>
                <a:lnTo>
                  <a:pt x="3090109" y="3057843"/>
                </a:lnTo>
                <a:lnTo>
                  <a:pt x="3061143" y="3061024"/>
                </a:lnTo>
                <a:lnTo>
                  <a:pt x="3030987" y="3065001"/>
                </a:lnTo>
                <a:lnTo>
                  <a:pt x="2998847" y="3068183"/>
                </a:lnTo>
                <a:lnTo>
                  <a:pt x="2964722" y="3070967"/>
                </a:lnTo>
                <a:lnTo>
                  <a:pt x="2929804" y="3074149"/>
                </a:lnTo>
                <a:lnTo>
                  <a:pt x="2892903" y="3076933"/>
                </a:lnTo>
                <a:lnTo>
                  <a:pt x="2855207" y="3079319"/>
                </a:lnTo>
                <a:lnTo>
                  <a:pt x="2815528" y="3082103"/>
                </a:lnTo>
                <a:lnTo>
                  <a:pt x="2775055" y="3084489"/>
                </a:lnTo>
                <a:lnTo>
                  <a:pt x="2690141" y="3088069"/>
                </a:lnTo>
                <a:lnTo>
                  <a:pt x="2600862" y="3091648"/>
                </a:lnTo>
                <a:lnTo>
                  <a:pt x="2507615" y="3093637"/>
                </a:lnTo>
                <a:lnTo>
                  <a:pt x="2411195" y="3095227"/>
                </a:lnTo>
                <a:lnTo>
                  <a:pt x="2312393" y="3095625"/>
                </a:lnTo>
                <a:lnTo>
                  <a:pt x="2213195" y="3095227"/>
                </a:lnTo>
                <a:lnTo>
                  <a:pt x="2116774" y="3093637"/>
                </a:lnTo>
                <a:lnTo>
                  <a:pt x="2023924" y="3091648"/>
                </a:lnTo>
                <a:lnTo>
                  <a:pt x="1934645" y="3088069"/>
                </a:lnTo>
                <a:lnTo>
                  <a:pt x="1849731" y="3084489"/>
                </a:lnTo>
                <a:lnTo>
                  <a:pt x="1808862" y="3082103"/>
                </a:lnTo>
                <a:lnTo>
                  <a:pt x="1769579" y="3079319"/>
                </a:lnTo>
                <a:lnTo>
                  <a:pt x="1731884" y="3076933"/>
                </a:lnTo>
                <a:lnTo>
                  <a:pt x="1694982" y="3074149"/>
                </a:lnTo>
                <a:lnTo>
                  <a:pt x="1659667" y="3070967"/>
                </a:lnTo>
                <a:lnTo>
                  <a:pt x="1626336" y="3068183"/>
                </a:lnTo>
                <a:lnTo>
                  <a:pt x="1593799" y="3065001"/>
                </a:lnTo>
                <a:lnTo>
                  <a:pt x="1563643" y="3061024"/>
                </a:lnTo>
                <a:lnTo>
                  <a:pt x="1534677" y="3057843"/>
                </a:lnTo>
                <a:lnTo>
                  <a:pt x="1507298" y="3054263"/>
                </a:lnTo>
                <a:lnTo>
                  <a:pt x="1482300" y="3050286"/>
                </a:lnTo>
                <a:lnTo>
                  <a:pt x="1458889" y="3046309"/>
                </a:lnTo>
                <a:lnTo>
                  <a:pt x="1437462" y="3041934"/>
                </a:lnTo>
                <a:lnTo>
                  <a:pt x="1418019" y="3037957"/>
                </a:lnTo>
                <a:lnTo>
                  <a:pt x="1400561" y="3033582"/>
                </a:lnTo>
                <a:lnTo>
                  <a:pt x="1385086" y="3029605"/>
                </a:lnTo>
                <a:lnTo>
                  <a:pt x="1372388" y="3024832"/>
                </a:lnTo>
                <a:lnTo>
                  <a:pt x="1361675" y="3020458"/>
                </a:lnTo>
                <a:lnTo>
                  <a:pt x="1356913" y="3017674"/>
                </a:lnTo>
                <a:lnTo>
                  <a:pt x="1352945" y="3015685"/>
                </a:lnTo>
                <a:lnTo>
                  <a:pt x="1349374" y="3013299"/>
                </a:lnTo>
                <a:lnTo>
                  <a:pt x="1346597" y="3010913"/>
                </a:lnTo>
                <a:lnTo>
                  <a:pt x="1344613" y="3008526"/>
                </a:lnTo>
                <a:lnTo>
                  <a:pt x="1343025" y="3006140"/>
                </a:lnTo>
                <a:lnTo>
                  <a:pt x="1341835" y="3003754"/>
                </a:lnTo>
                <a:lnTo>
                  <a:pt x="1341438" y="3001367"/>
                </a:lnTo>
                <a:lnTo>
                  <a:pt x="1341580" y="3000374"/>
                </a:lnTo>
                <a:lnTo>
                  <a:pt x="1341242" y="3000374"/>
                </a:lnTo>
                <a:close/>
                <a:moveTo>
                  <a:pt x="1717823" y="0"/>
                </a:moveTo>
                <a:lnTo>
                  <a:pt x="2909343" y="0"/>
                </a:lnTo>
                <a:lnTo>
                  <a:pt x="2919266" y="3571"/>
                </a:lnTo>
                <a:lnTo>
                  <a:pt x="2927601" y="6745"/>
                </a:lnTo>
                <a:lnTo>
                  <a:pt x="2935937" y="11110"/>
                </a:lnTo>
                <a:lnTo>
                  <a:pt x="2946653" y="15872"/>
                </a:lnTo>
                <a:lnTo>
                  <a:pt x="2959354" y="22618"/>
                </a:lnTo>
                <a:lnTo>
                  <a:pt x="2972849" y="30951"/>
                </a:lnTo>
                <a:lnTo>
                  <a:pt x="2987931" y="40871"/>
                </a:lnTo>
                <a:lnTo>
                  <a:pt x="2995870" y="46427"/>
                </a:lnTo>
                <a:lnTo>
                  <a:pt x="3003808" y="52776"/>
                </a:lnTo>
                <a:lnTo>
                  <a:pt x="3011349" y="58728"/>
                </a:lnTo>
                <a:lnTo>
                  <a:pt x="3019684" y="65474"/>
                </a:lnTo>
                <a:lnTo>
                  <a:pt x="3027623" y="72616"/>
                </a:lnTo>
                <a:lnTo>
                  <a:pt x="3035957" y="80553"/>
                </a:lnTo>
                <a:lnTo>
                  <a:pt x="3043896" y="88489"/>
                </a:lnTo>
                <a:lnTo>
                  <a:pt x="3051834" y="97219"/>
                </a:lnTo>
                <a:lnTo>
                  <a:pt x="3059375" y="105949"/>
                </a:lnTo>
                <a:lnTo>
                  <a:pt x="3066917" y="115472"/>
                </a:lnTo>
                <a:lnTo>
                  <a:pt x="3074458" y="125393"/>
                </a:lnTo>
                <a:lnTo>
                  <a:pt x="3080808" y="135313"/>
                </a:lnTo>
                <a:lnTo>
                  <a:pt x="3087556" y="146027"/>
                </a:lnTo>
                <a:lnTo>
                  <a:pt x="3093509" y="157536"/>
                </a:lnTo>
                <a:lnTo>
                  <a:pt x="3099066" y="169439"/>
                </a:lnTo>
                <a:lnTo>
                  <a:pt x="3104226" y="181344"/>
                </a:lnTo>
                <a:lnTo>
                  <a:pt x="3108592" y="194439"/>
                </a:lnTo>
                <a:lnTo>
                  <a:pt x="3112958" y="207534"/>
                </a:lnTo>
                <a:lnTo>
                  <a:pt x="3115339" y="217058"/>
                </a:lnTo>
                <a:lnTo>
                  <a:pt x="3117324" y="226581"/>
                </a:lnTo>
                <a:lnTo>
                  <a:pt x="3119309" y="236502"/>
                </a:lnTo>
                <a:lnTo>
                  <a:pt x="3120499" y="246025"/>
                </a:lnTo>
                <a:lnTo>
                  <a:pt x="3121690" y="256342"/>
                </a:lnTo>
                <a:lnTo>
                  <a:pt x="3122087" y="266263"/>
                </a:lnTo>
                <a:lnTo>
                  <a:pt x="3122484" y="276184"/>
                </a:lnTo>
                <a:lnTo>
                  <a:pt x="3122484" y="286103"/>
                </a:lnTo>
                <a:lnTo>
                  <a:pt x="3121690" y="296024"/>
                </a:lnTo>
                <a:lnTo>
                  <a:pt x="3121293" y="306341"/>
                </a:lnTo>
                <a:lnTo>
                  <a:pt x="3120102" y="316659"/>
                </a:lnTo>
                <a:lnTo>
                  <a:pt x="3118515" y="326976"/>
                </a:lnTo>
                <a:lnTo>
                  <a:pt x="3116530" y="337690"/>
                </a:lnTo>
                <a:lnTo>
                  <a:pt x="3114149" y="348007"/>
                </a:lnTo>
                <a:lnTo>
                  <a:pt x="3111767" y="358325"/>
                </a:lnTo>
                <a:lnTo>
                  <a:pt x="3108592" y="369039"/>
                </a:lnTo>
                <a:lnTo>
                  <a:pt x="3105417" y="379356"/>
                </a:lnTo>
                <a:lnTo>
                  <a:pt x="3101845" y="390466"/>
                </a:lnTo>
                <a:lnTo>
                  <a:pt x="3097479" y="401180"/>
                </a:lnTo>
                <a:lnTo>
                  <a:pt x="3093509" y="411894"/>
                </a:lnTo>
                <a:lnTo>
                  <a:pt x="3088747" y="422609"/>
                </a:lnTo>
                <a:lnTo>
                  <a:pt x="3083587" y="434116"/>
                </a:lnTo>
                <a:lnTo>
                  <a:pt x="3078030" y="444830"/>
                </a:lnTo>
                <a:lnTo>
                  <a:pt x="3072076" y="455940"/>
                </a:lnTo>
                <a:lnTo>
                  <a:pt x="3066123" y="466655"/>
                </a:lnTo>
                <a:lnTo>
                  <a:pt x="3059772" y="477766"/>
                </a:lnTo>
                <a:lnTo>
                  <a:pt x="3052628" y="489274"/>
                </a:lnTo>
                <a:lnTo>
                  <a:pt x="3045483" y="500781"/>
                </a:lnTo>
                <a:lnTo>
                  <a:pt x="3037942" y="511891"/>
                </a:lnTo>
                <a:lnTo>
                  <a:pt x="3030401" y="523400"/>
                </a:lnTo>
                <a:lnTo>
                  <a:pt x="3022066" y="534908"/>
                </a:lnTo>
                <a:lnTo>
                  <a:pt x="3013334" y="546415"/>
                </a:lnTo>
                <a:lnTo>
                  <a:pt x="3013334" y="2104709"/>
                </a:lnTo>
                <a:lnTo>
                  <a:pt x="4604543" y="4495920"/>
                </a:lnTo>
                <a:lnTo>
                  <a:pt x="4606527" y="4504649"/>
                </a:lnTo>
                <a:lnTo>
                  <a:pt x="4608511" y="4511792"/>
                </a:lnTo>
                <a:lnTo>
                  <a:pt x="4612481" y="4530046"/>
                </a:lnTo>
                <a:lnTo>
                  <a:pt x="4614862" y="4542744"/>
                </a:lnTo>
                <a:lnTo>
                  <a:pt x="4617243" y="4558220"/>
                </a:lnTo>
                <a:lnTo>
                  <a:pt x="4619625" y="4575679"/>
                </a:lnTo>
                <a:lnTo>
                  <a:pt x="4622403" y="4595123"/>
                </a:lnTo>
                <a:lnTo>
                  <a:pt x="4624387" y="4616948"/>
                </a:lnTo>
                <a:lnTo>
                  <a:pt x="4625975" y="4639964"/>
                </a:lnTo>
                <a:lnTo>
                  <a:pt x="4627166" y="4664963"/>
                </a:lnTo>
                <a:lnTo>
                  <a:pt x="4627563" y="4691153"/>
                </a:lnTo>
                <a:lnTo>
                  <a:pt x="4627166" y="4718533"/>
                </a:lnTo>
                <a:lnTo>
                  <a:pt x="4626373" y="4733215"/>
                </a:lnTo>
                <a:lnTo>
                  <a:pt x="4625579" y="4747501"/>
                </a:lnTo>
                <a:lnTo>
                  <a:pt x="4624387" y="4762183"/>
                </a:lnTo>
                <a:lnTo>
                  <a:pt x="4623197" y="4777262"/>
                </a:lnTo>
                <a:lnTo>
                  <a:pt x="4621213" y="4792341"/>
                </a:lnTo>
                <a:lnTo>
                  <a:pt x="4618831" y="4807817"/>
                </a:lnTo>
                <a:lnTo>
                  <a:pt x="4616449" y="4823689"/>
                </a:lnTo>
                <a:lnTo>
                  <a:pt x="4614068" y="4839562"/>
                </a:lnTo>
                <a:lnTo>
                  <a:pt x="4610496" y="4855038"/>
                </a:lnTo>
                <a:lnTo>
                  <a:pt x="4606923" y="4870910"/>
                </a:lnTo>
                <a:lnTo>
                  <a:pt x="4602557" y="4887180"/>
                </a:lnTo>
                <a:lnTo>
                  <a:pt x="4598191" y="4903449"/>
                </a:lnTo>
                <a:lnTo>
                  <a:pt x="4593032" y="4919719"/>
                </a:lnTo>
                <a:lnTo>
                  <a:pt x="4587872" y="4935988"/>
                </a:lnTo>
                <a:lnTo>
                  <a:pt x="4581919" y="4952257"/>
                </a:lnTo>
                <a:lnTo>
                  <a:pt x="4575171" y="4968527"/>
                </a:lnTo>
                <a:lnTo>
                  <a:pt x="4568821" y="4985193"/>
                </a:lnTo>
                <a:lnTo>
                  <a:pt x="4560883" y="5001463"/>
                </a:lnTo>
                <a:lnTo>
                  <a:pt x="4552944" y="5017732"/>
                </a:lnTo>
                <a:lnTo>
                  <a:pt x="4544212" y="5033605"/>
                </a:lnTo>
                <a:lnTo>
                  <a:pt x="4535083" y="5049874"/>
                </a:lnTo>
                <a:lnTo>
                  <a:pt x="4525161" y="5066144"/>
                </a:lnTo>
                <a:lnTo>
                  <a:pt x="4514047" y="5082016"/>
                </a:lnTo>
                <a:lnTo>
                  <a:pt x="4503331" y="5097889"/>
                </a:lnTo>
                <a:lnTo>
                  <a:pt x="4491423" y="5112968"/>
                </a:lnTo>
                <a:lnTo>
                  <a:pt x="4478722" y="5128444"/>
                </a:lnTo>
                <a:lnTo>
                  <a:pt x="4465624" y="5143919"/>
                </a:lnTo>
                <a:lnTo>
                  <a:pt x="4451335" y="5158998"/>
                </a:lnTo>
                <a:lnTo>
                  <a:pt x="4437047" y="5173681"/>
                </a:lnTo>
                <a:lnTo>
                  <a:pt x="4421171" y="5188363"/>
                </a:lnTo>
                <a:lnTo>
                  <a:pt x="4404897" y="5202251"/>
                </a:lnTo>
                <a:lnTo>
                  <a:pt x="4387830" y="5216537"/>
                </a:lnTo>
                <a:lnTo>
                  <a:pt x="4369969" y="5230028"/>
                </a:lnTo>
                <a:lnTo>
                  <a:pt x="4351315" y="5243520"/>
                </a:lnTo>
                <a:lnTo>
                  <a:pt x="4331865" y="5256615"/>
                </a:lnTo>
                <a:lnTo>
                  <a:pt x="4311227" y="5268916"/>
                </a:lnTo>
                <a:lnTo>
                  <a:pt x="4290191" y="5281218"/>
                </a:lnTo>
                <a:lnTo>
                  <a:pt x="4267963" y="5293122"/>
                </a:lnTo>
                <a:lnTo>
                  <a:pt x="4255659" y="5299074"/>
                </a:lnTo>
                <a:lnTo>
                  <a:pt x="371507" y="5299074"/>
                </a:lnTo>
                <a:lnTo>
                  <a:pt x="359600" y="5293122"/>
                </a:lnTo>
                <a:lnTo>
                  <a:pt x="337373" y="5281218"/>
                </a:lnTo>
                <a:lnTo>
                  <a:pt x="315940" y="5268916"/>
                </a:lnTo>
                <a:lnTo>
                  <a:pt x="295301" y="5256615"/>
                </a:lnTo>
                <a:lnTo>
                  <a:pt x="275852" y="5243520"/>
                </a:lnTo>
                <a:lnTo>
                  <a:pt x="257197" y="5230028"/>
                </a:lnTo>
                <a:lnTo>
                  <a:pt x="239336" y="5216537"/>
                </a:lnTo>
                <a:lnTo>
                  <a:pt x="222269" y="5202251"/>
                </a:lnTo>
                <a:lnTo>
                  <a:pt x="205996" y="5188363"/>
                </a:lnTo>
                <a:lnTo>
                  <a:pt x="190517" y="5173681"/>
                </a:lnTo>
                <a:lnTo>
                  <a:pt x="175831" y="5158998"/>
                </a:lnTo>
                <a:lnTo>
                  <a:pt x="161939" y="5143919"/>
                </a:lnTo>
                <a:lnTo>
                  <a:pt x="148841" y="5128444"/>
                </a:lnTo>
                <a:lnTo>
                  <a:pt x="135743" y="5112968"/>
                </a:lnTo>
                <a:lnTo>
                  <a:pt x="124233" y="5097889"/>
                </a:lnTo>
                <a:lnTo>
                  <a:pt x="113119" y="5082016"/>
                </a:lnTo>
                <a:lnTo>
                  <a:pt x="102403" y="5066144"/>
                </a:lnTo>
                <a:lnTo>
                  <a:pt x="92480" y="5049874"/>
                </a:lnTo>
                <a:lnTo>
                  <a:pt x="82954" y="5033605"/>
                </a:lnTo>
                <a:lnTo>
                  <a:pt x="74222" y="5017732"/>
                </a:lnTo>
                <a:lnTo>
                  <a:pt x="66284" y="5001463"/>
                </a:lnTo>
                <a:lnTo>
                  <a:pt x="59140" y="4985193"/>
                </a:lnTo>
                <a:lnTo>
                  <a:pt x="51995" y="4968527"/>
                </a:lnTo>
                <a:lnTo>
                  <a:pt x="45248" y="4952257"/>
                </a:lnTo>
                <a:lnTo>
                  <a:pt x="39294" y="4935988"/>
                </a:lnTo>
                <a:lnTo>
                  <a:pt x="34134" y="4919719"/>
                </a:lnTo>
                <a:lnTo>
                  <a:pt x="28975" y="4903449"/>
                </a:lnTo>
                <a:lnTo>
                  <a:pt x="24609" y="4887180"/>
                </a:lnTo>
                <a:lnTo>
                  <a:pt x="20243" y="4870910"/>
                </a:lnTo>
                <a:lnTo>
                  <a:pt x="17067" y="4855038"/>
                </a:lnTo>
                <a:lnTo>
                  <a:pt x="13495" y="4839562"/>
                </a:lnTo>
                <a:lnTo>
                  <a:pt x="10717" y="4823689"/>
                </a:lnTo>
                <a:lnTo>
                  <a:pt x="8335" y="4807817"/>
                </a:lnTo>
                <a:lnTo>
                  <a:pt x="6351" y="4792341"/>
                </a:lnTo>
                <a:lnTo>
                  <a:pt x="4366" y="4777262"/>
                </a:lnTo>
                <a:lnTo>
                  <a:pt x="2779" y="4762183"/>
                </a:lnTo>
                <a:lnTo>
                  <a:pt x="1588" y="4747501"/>
                </a:lnTo>
                <a:lnTo>
                  <a:pt x="794" y="4733215"/>
                </a:lnTo>
                <a:lnTo>
                  <a:pt x="397" y="4718533"/>
                </a:lnTo>
                <a:lnTo>
                  <a:pt x="0" y="4691153"/>
                </a:lnTo>
                <a:lnTo>
                  <a:pt x="397" y="4664963"/>
                </a:lnTo>
                <a:lnTo>
                  <a:pt x="1191" y="4639964"/>
                </a:lnTo>
                <a:lnTo>
                  <a:pt x="2779" y="4616948"/>
                </a:lnTo>
                <a:lnTo>
                  <a:pt x="4763" y="4595123"/>
                </a:lnTo>
                <a:lnTo>
                  <a:pt x="7542" y="4575679"/>
                </a:lnTo>
                <a:lnTo>
                  <a:pt x="9923" y="4558220"/>
                </a:lnTo>
                <a:lnTo>
                  <a:pt x="12304" y="4542744"/>
                </a:lnTo>
                <a:lnTo>
                  <a:pt x="15083" y="4530046"/>
                </a:lnTo>
                <a:lnTo>
                  <a:pt x="19052" y="4511792"/>
                </a:lnTo>
                <a:lnTo>
                  <a:pt x="20640" y="4504649"/>
                </a:lnTo>
                <a:lnTo>
                  <a:pt x="23418" y="4495920"/>
                </a:lnTo>
                <a:lnTo>
                  <a:pt x="1614229" y="2104709"/>
                </a:lnTo>
                <a:lnTo>
                  <a:pt x="1614229" y="546415"/>
                </a:lnTo>
                <a:lnTo>
                  <a:pt x="1605497" y="534908"/>
                </a:lnTo>
                <a:lnTo>
                  <a:pt x="1597559" y="523400"/>
                </a:lnTo>
                <a:lnTo>
                  <a:pt x="1589621" y="511891"/>
                </a:lnTo>
                <a:lnTo>
                  <a:pt x="1582080" y="500781"/>
                </a:lnTo>
                <a:lnTo>
                  <a:pt x="1574539" y="489274"/>
                </a:lnTo>
                <a:lnTo>
                  <a:pt x="1567791" y="477766"/>
                </a:lnTo>
                <a:lnTo>
                  <a:pt x="1561044" y="466655"/>
                </a:lnTo>
                <a:lnTo>
                  <a:pt x="1555090" y="455940"/>
                </a:lnTo>
                <a:lnTo>
                  <a:pt x="1549136" y="444830"/>
                </a:lnTo>
                <a:lnTo>
                  <a:pt x="1543580" y="434116"/>
                </a:lnTo>
                <a:lnTo>
                  <a:pt x="1538817" y="422609"/>
                </a:lnTo>
                <a:lnTo>
                  <a:pt x="1534054" y="411894"/>
                </a:lnTo>
                <a:lnTo>
                  <a:pt x="1529688" y="401180"/>
                </a:lnTo>
                <a:lnTo>
                  <a:pt x="1525322" y="390466"/>
                </a:lnTo>
                <a:lnTo>
                  <a:pt x="1522147" y="379356"/>
                </a:lnTo>
                <a:lnTo>
                  <a:pt x="1518971" y="369039"/>
                </a:lnTo>
                <a:lnTo>
                  <a:pt x="1515796" y="358325"/>
                </a:lnTo>
                <a:lnTo>
                  <a:pt x="1513018" y="348007"/>
                </a:lnTo>
                <a:lnTo>
                  <a:pt x="1511033" y="337690"/>
                </a:lnTo>
                <a:lnTo>
                  <a:pt x="1509049" y="326976"/>
                </a:lnTo>
                <a:lnTo>
                  <a:pt x="1507461" y="316659"/>
                </a:lnTo>
                <a:lnTo>
                  <a:pt x="1506270" y="306341"/>
                </a:lnTo>
                <a:lnTo>
                  <a:pt x="1505476" y="296024"/>
                </a:lnTo>
                <a:lnTo>
                  <a:pt x="1505079" y="286103"/>
                </a:lnTo>
                <a:lnTo>
                  <a:pt x="1505079" y="276184"/>
                </a:lnTo>
                <a:lnTo>
                  <a:pt x="1505079" y="266263"/>
                </a:lnTo>
                <a:lnTo>
                  <a:pt x="1505873" y="256342"/>
                </a:lnTo>
                <a:lnTo>
                  <a:pt x="1506667" y="246025"/>
                </a:lnTo>
                <a:lnTo>
                  <a:pt x="1508255" y="236502"/>
                </a:lnTo>
                <a:lnTo>
                  <a:pt x="1510239" y="226581"/>
                </a:lnTo>
                <a:lnTo>
                  <a:pt x="1512224" y="217058"/>
                </a:lnTo>
                <a:lnTo>
                  <a:pt x="1514208" y="207534"/>
                </a:lnTo>
                <a:lnTo>
                  <a:pt x="1518574" y="194439"/>
                </a:lnTo>
                <a:lnTo>
                  <a:pt x="1522940" y="181344"/>
                </a:lnTo>
                <a:lnTo>
                  <a:pt x="1528497" y="169439"/>
                </a:lnTo>
                <a:lnTo>
                  <a:pt x="1533657" y="157536"/>
                </a:lnTo>
                <a:lnTo>
                  <a:pt x="1540007" y="146027"/>
                </a:lnTo>
                <a:lnTo>
                  <a:pt x="1546358" y="135313"/>
                </a:lnTo>
                <a:lnTo>
                  <a:pt x="1553502" y="125393"/>
                </a:lnTo>
                <a:lnTo>
                  <a:pt x="1560250" y="115472"/>
                </a:lnTo>
                <a:lnTo>
                  <a:pt x="1567791" y="105949"/>
                </a:lnTo>
                <a:lnTo>
                  <a:pt x="1575729" y="97219"/>
                </a:lnTo>
                <a:lnTo>
                  <a:pt x="1583271" y="88489"/>
                </a:lnTo>
                <a:lnTo>
                  <a:pt x="1591606" y="80553"/>
                </a:lnTo>
                <a:lnTo>
                  <a:pt x="1599544" y="72616"/>
                </a:lnTo>
                <a:lnTo>
                  <a:pt x="1607879" y="65474"/>
                </a:lnTo>
                <a:lnTo>
                  <a:pt x="1615817" y="58728"/>
                </a:lnTo>
                <a:lnTo>
                  <a:pt x="1623358" y="52776"/>
                </a:lnTo>
                <a:lnTo>
                  <a:pt x="1631693" y="46427"/>
                </a:lnTo>
                <a:lnTo>
                  <a:pt x="1639235" y="40871"/>
                </a:lnTo>
                <a:lnTo>
                  <a:pt x="1654317" y="30951"/>
                </a:lnTo>
                <a:lnTo>
                  <a:pt x="1668606" y="22618"/>
                </a:lnTo>
                <a:lnTo>
                  <a:pt x="1680910" y="15872"/>
                </a:lnTo>
                <a:lnTo>
                  <a:pt x="1691230" y="11110"/>
                </a:lnTo>
                <a:lnTo>
                  <a:pt x="1699565" y="6745"/>
                </a:lnTo>
                <a:lnTo>
                  <a:pt x="1708297" y="3571"/>
                </a:lnTo>
                <a:lnTo>
                  <a:pt x="171782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24" name="KSO_Shape"/>
          <p:cNvSpPr>
            <a:spLocks noChangeAspect="1"/>
          </p:cNvSpPr>
          <p:nvPr/>
        </p:nvSpPr>
        <p:spPr bwMode="auto">
          <a:xfrm>
            <a:off x="5860415" y="2036445"/>
            <a:ext cx="635635" cy="590550"/>
          </a:xfrm>
          <a:custGeom>
            <a:avLst/>
            <a:gdLst>
              <a:gd name="T0" fmla="*/ 685899 w 2767013"/>
              <a:gd name="T1" fmla="*/ 1628140 h 2578100"/>
              <a:gd name="T2" fmla="*/ 814822 w 2767013"/>
              <a:gd name="T3" fmla="*/ 1673225 h 2578100"/>
              <a:gd name="T4" fmla="*/ 1062190 w 2767013"/>
              <a:gd name="T5" fmla="*/ 1516380 h 2578100"/>
              <a:gd name="T6" fmla="*/ 1081547 w 2767013"/>
              <a:gd name="T7" fmla="*/ 1274 h 2578100"/>
              <a:gd name="T8" fmla="*/ 1235742 w 2767013"/>
              <a:gd name="T9" fmla="*/ 89156 h 2578100"/>
              <a:gd name="T10" fmla="*/ 1326071 w 2767013"/>
              <a:gd name="T11" fmla="*/ 253047 h 2578100"/>
              <a:gd name="T12" fmla="*/ 1519456 w 2767013"/>
              <a:gd name="T13" fmla="*/ 439420 h 2578100"/>
              <a:gd name="T14" fmla="*/ 1614085 w 2767013"/>
              <a:gd name="T15" fmla="*/ 664210 h 2578100"/>
              <a:gd name="T16" fmla="*/ 1591856 w 2767013"/>
              <a:gd name="T17" fmla="*/ 958850 h 2578100"/>
              <a:gd name="T18" fmla="*/ 1395296 w 2767013"/>
              <a:gd name="T19" fmla="*/ 1286192 h 2578100"/>
              <a:gd name="T20" fmla="*/ 1116808 w 2767013"/>
              <a:gd name="T21" fmla="*/ 1571625 h 2578100"/>
              <a:gd name="T22" fmla="*/ 863407 w 2767013"/>
              <a:gd name="T23" fmla="*/ 1737678 h 2578100"/>
              <a:gd name="T24" fmla="*/ 940570 w 2767013"/>
              <a:gd name="T25" fmla="*/ 2122805 h 2578100"/>
              <a:gd name="T26" fmla="*/ 1091404 w 2767013"/>
              <a:gd name="T27" fmla="*/ 2375218 h 2578100"/>
              <a:gd name="T28" fmla="*/ 1303842 w 2767013"/>
              <a:gd name="T29" fmla="*/ 2498090 h 2578100"/>
              <a:gd name="T30" fmla="*/ 1476587 w 2767013"/>
              <a:gd name="T31" fmla="*/ 2471103 h 2578100"/>
              <a:gd name="T32" fmla="*/ 1605828 w 2767013"/>
              <a:gd name="T33" fmla="*/ 2357120 h 2578100"/>
              <a:gd name="T34" fmla="*/ 1764601 w 2767013"/>
              <a:gd name="T35" fmla="*/ 1958340 h 2578100"/>
              <a:gd name="T36" fmla="*/ 1892890 w 2767013"/>
              <a:gd name="T37" fmla="*/ 1682433 h 2578100"/>
              <a:gd name="T38" fmla="*/ 2061506 w 2767013"/>
              <a:gd name="T39" fmla="*/ 1567497 h 2578100"/>
              <a:gd name="T40" fmla="*/ 2208566 w 2767013"/>
              <a:gd name="T41" fmla="*/ 1484745 h 2578100"/>
              <a:gd name="T42" fmla="*/ 2435693 w 2767013"/>
              <a:gd name="T43" fmla="*/ 1370330 h 2578100"/>
              <a:gd name="T44" fmla="*/ 2674574 w 2767013"/>
              <a:gd name="T45" fmla="*/ 1462498 h 2578100"/>
              <a:gd name="T46" fmla="*/ 2766695 w 2767013"/>
              <a:gd name="T47" fmla="*/ 1701499 h 2578100"/>
              <a:gd name="T48" fmla="*/ 2652338 w 2767013"/>
              <a:gd name="T49" fmla="*/ 1928423 h 2578100"/>
              <a:gd name="T50" fmla="*/ 2403927 w 2767013"/>
              <a:gd name="T51" fmla="*/ 1996754 h 2578100"/>
              <a:gd name="T52" fmla="*/ 2190777 w 2767013"/>
              <a:gd name="T53" fmla="*/ 1861363 h 2578100"/>
              <a:gd name="T54" fmla="*/ 2137718 w 2767013"/>
              <a:gd name="T55" fmla="*/ 1635442 h 2578100"/>
              <a:gd name="T56" fmla="*/ 1985931 w 2767013"/>
              <a:gd name="T57" fmla="*/ 1698308 h 2578100"/>
              <a:gd name="T58" fmla="*/ 1849704 w 2767013"/>
              <a:gd name="T59" fmla="*/ 1946593 h 2578100"/>
              <a:gd name="T60" fmla="*/ 1683627 w 2767013"/>
              <a:gd name="T61" fmla="*/ 2382203 h 2578100"/>
              <a:gd name="T62" fmla="*/ 1542319 w 2767013"/>
              <a:gd name="T63" fmla="*/ 2526030 h 2578100"/>
              <a:gd name="T64" fmla="*/ 1334327 w 2767013"/>
              <a:gd name="T65" fmla="*/ 2578100 h 2578100"/>
              <a:gd name="T66" fmla="*/ 1178094 w 2767013"/>
              <a:gd name="T67" fmla="*/ 2540318 h 2578100"/>
              <a:gd name="T68" fmla="*/ 964386 w 2767013"/>
              <a:gd name="T69" fmla="*/ 2336483 h 2578100"/>
              <a:gd name="T70" fmla="*/ 805296 w 2767013"/>
              <a:gd name="T71" fmla="*/ 1978660 h 2578100"/>
              <a:gd name="T72" fmla="*/ 664306 w 2767013"/>
              <a:gd name="T73" fmla="*/ 1706245 h 2578100"/>
              <a:gd name="T74" fmla="*/ 335963 w 2767013"/>
              <a:gd name="T75" fmla="*/ 1411922 h 2578100"/>
              <a:gd name="T76" fmla="*/ 52713 w 2767013"/>
              <a:gd name="T77" fmla="*/ 977265 h 2578100"/>
              <a:gd name="T78" fmla="*/ 0 w 2767013"/>
              <a:gd name="T79" fmla="*/ 758190 h 2578100"/>
              <a:gd name="T80" fmla="*/ 59063 w 2767013"/>
              <a:gd name="T81" fmla="*/ 503237 h 2578100"/>
              <a:gd name="T82" fmla="*/ 192115 w 2767013"/>
              <a:gd name="T83" fmla="*/ 330200 h 2578100"/>
              <a:gd name="T84" fmla="*/ 291846 w 2767013"/>
              <a:gd name="T85" fmla="*/ 139292 h 2578100"/>
              <a:gd name="T86" fmla="*/ 425579 w 2767013"/>
              <a:gd name="T87" fmla="*/ 24440 h 2578100"/>
              <a:gd name="T88" fmla="*/ 606438 w 2767013"/>
              <a:gd name="T89" fmla="*/ 46331 h 2578100"/>
              <a:gd name="T90" fmla="*/ 708330 w 2767013"/>
              <a:gd name="T91" fmla="*/ 190690 h 2578100"/>
              <a:gd name="T92" fmla="*/ 668529 w 2767013"/>
              <a:gd name="T93" fmla="*/ 367093 h 2578100"/>
              <a:gd name="T94" fmla="*/ 514098 w 2767013"/>
              <a:gd name="T95" fmla="*/ 454343 h 2578100"/>
              <a:gd name="T96" fmla="*/ 342792 w 2767013"/>
              <a:gd name="T97" fmla="*/ 398503 h 2578100"/>
              <a:gd name="T98" fmla="*/ 190527 w 2767013"/>
              <a:gd name="T99" fmla="*/ 441642 h 2578100"/>
              <a:gd name="T100" fmla="*/ 96216 w 2767013"/>
              <a:gd name="T101" fmla="*/ 623887 h 2578100"/>
              <a:gd name="T102" fmla="*/ 93994 w 2767013"/>
              <a:gd name="T103" fmla="*/ 860425 h 2578100"/>
              <a:gd name="T104" fmla="*/ 213708 w 2767013"/>
              <a:gd name="T105" fmla="*/ 1118235 h 2578100"/>
              <a:gd name="T106" fmla="*/ 1476905 w 2767013"/>
              <a:gd name="T107" fmla="*/ 1029017 h 2578100"/>
              <a:gd name="T108" fmla="*/ 1548670 w 2767013"/>
              <a:gd name="T109" fmla="*/ 805180 h 2578100"/>
              <a:gd name="T110" fmla="*/ 1503896 w 2767013"/>
              <a:gd name="T111" fmla="*/ 573087 h 2578100"/>
              <a:gd name="T112" fmla="*/ 1387357 w 2767013"/>
              <a:gd name="T113" fmla="*/ 404177 h 2578100"/>
              <a:gd name="T114" fmla="*/ 1214802 w 2767013"/>
              <a:gd name="T115" fmla="*/ 377957 h 2578100"/>
              <a:gd name="T116" fmla="*/ 1047917 w 2767013"/>
              <a:gd name="T117" fmla="*/ 442595 h 2578100"/>
              <a:gd name="T118" fmla="*/ 888646 w 2767013"/>
              <a:gd name="T119" fmla="*/ 362354 h 2578100"/>
              <a:gd name="T120" fmla="*/ 840738 w 2767013"/>
              <a:gd name="T121" fmla="*/ 187864 h 2578100"/>
              <a:gd name="T122" fmla="*/ 935602 w 2767013"/>
              <a:gd name="T123" fmla="*/ 37891 h 257810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767013"/>
              <a:gd name="T187" fmla="*/ 0 h 2578100"/>
              <a:gd name="T188" fmla="*/ 2767013 w 2767013"/>
              <a:gd name="T189" fmla="*/ 2578100 h 257810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767013" h="2578100">
                <a:moveTo>
                  <a:pt x="332788" y="1286192"/>
                </a:moveTo>
                <a:lnTo>
                  <a:pt x="352476" y="1310640"/>
                </a:lnTo>
                <a:lnTo>
                  <a:pt x="372799" y="1335087"/>
                </a:lnTo>
                <a:lnTo>
                  <a:pt x="392804" y="1358582"/>
                </a:lnTo>
                <a:lnTo>
                  <a:pt x="413444" y="1381760"/>
                </a:lnTo>
                <a:lnTo>
                  <a:pt x="433767" y="1404620"/>
                </a:lnTo>
                <a:lnTo>
                  <a:pt x="454408" y="1426527"/>
                </a:lnTo>
                <a:lnTo>
                  <a:pt x="475366" y="1448117"/>
                </a:lnTo>
                <a:lnTo>
                  <a:pt x="495689" y="1468437"/>
                </a:lnTo>
                <a:lnTo>
                  <a:pt x="522998" y="1495107"/>
                </a:lnTo>
                <a:lnTo>
                  <a:pt x="549354" y="1519555"/>
                </a:lnTo>
                <a:lnTo>
                  <a:pt x="574758" y="1542097"/>
                </a:lnTo>
                <a:lnTo>
                  <a:pt x="599209" y="1563052"/>
                </a:lnTo>
                <a:lnTo>
                  <a:pt x="622707" y="1581785"/>
                </a:lnTo>
                <a:lnTo>
                  <a:pt x="644935" y="1598930"/>
                </a:lnTo>
                <a:lnTo>
                  <a:pt x="666211" y="1614487"/>
                </a:lnTo>
                <a:lnTo>
                  <a:pt x="685899" y="1628140"/>
                </a:lnTo>
                <a:lnTo>
                  <a:pt x="704634" y="1639887"/>
                </a:lnTo>
                <a:lnTo>
                  <a:pt x="722416" y="1650047"/>
                </a:lnTo>
                <a:lnTo>
                  <a:pt x="730673" y="1654492"/>
                </a:lnTo>
                <a:lnTo>
                  <a:pt x="738611" y="1658620"/>
                </a:lnTo>
                <a:lnTo>
                  <a:pt x="745915" y="1662430"/>
                </a:lnTo>
                <a:lnTo>
                  <a:pt x="753218" y="1665287"/>
                </a:lnTo>
                <a:lnTo>
                  <a:pt x="760204" y="1668145"/>
                </a:lnTo>
                <a:lnTo>
                  <a:pt x="766555" y="1670685"/>
                </a:lnTo>
                <a:lnTo>
                  <a:pt x="772271" y="1672272"/>
                </a:lnTo>
                <a:lnTo>
                  <a:pt x="777987" y="1673860"/>
                </a:lnTo>
                <a:lnTo>
                  <a:pt x="783385" y="1674812"/>
                </a:lnTo>
                <a:lnTo>
                  <a:pt x="788466" y="1675765"/>
                </a:lnTo>
                <a:lnTo>
                  <a:pt x="792912" y="1676082"/>
                </a:lnTo>
                <a:lnTo>
                  <a:pt x="797040" y="1676082"/>
                </a:lnTo>
                <a:lnTo>
                  <a:pt x="801168" y="1675765"/>
                </a:lnTo>
                <a:lnTo>
                  <a:pt x="805296" y="1674812"/>
                </a:lnTo>
                <a:lnTo>
                  <a:pt x="814822" y="1673225"/>
                </a:lnTo>
                <a:lnTo>
                  <a:pt x="824666" y="1670367"/>
                </a:lnTo>
                <a:lnTo>
                  <a:pt x="835463" y="1666240"/>
                </a:lnTo>
                <a:lnTo>
                  <a:pt x="847212" y="1661477"/>
                </a:lnTo>
                <a:lnTo>
                  <a:pt x="859279" y="1656080"/>
                </a:lnTo>
                <a:lnTo>
                  <a:pt x="872298" y="1649730"/>
                </a:lnTo>
                <a:lnTo>
                  <a:pt x="885635" y="1642427"/>
                </a:lnTo>
                <a:lnTo>
                  <a:pt x="899607" y="1634490"/>
                </a:lnTo>
                <a:lnTo>
                  <a:pt x="913896" y="1625917"/>
                </a:lnTo>
                <a:lnTo>
                  <a:pt x="929139" y="1616392"/>
                </a:lnTo>
                <a:lnTo>
                  <a:pt x="944381" y="1606232"/>
                </a:lnTo>
                <a:lnTo>
                  <a:pt x="960258" y="1595437"/>
                </a:lnTo>
                <a:lnTo>
                  <a:pt x="976453" y="1583690"/>
                </a:lnTo>
                <a:lnTo>
                  <a:pt x="992965" y="1571307"/>
                </a:lnTo>
                <a:lnTo>
                  <a:pt x="1010113" y="1558290"/>
                </a:lnTo>
                <a:lnTo>
                  <a:pt x="1026943" y="1544955"/>
                </a:lnTo>
                <a:lnTo>
                  <a:pt x="1044408" y="1530985"/>
                </a:lnTo>
                <a:lnTo>
                  <a:pt x="1062190" y="1516380"/>
                </a:lnTo>
                <a:lnTo>
                  <a:pt x="1079655" y="1501140"/>
                </a:lnTo>
                <a:lnTo>
                  <a:pt x="1097755" y="1485265"/>
                </a:lnTo>
                <a:lnTo>
                  <a:pt x="1116173" y="1469072"/>
                </a:lnTo>
                <a:lnTo>
                  <a:pt x="1133956" y="1452562"/>
                </a:lnTo>
                <a:lnTo>
                  <a:pt x="1152056" y="1435735"/>
                </a:lnTo>
                <a:lnTo>
                  <a:pt x="1170473" y="1418272"/>
                </a:lnTo>
                <a:lnTo>
                  <a:pt x="1188573" y="1400492"/>
                </a:lnTo>
                <a:lnTo>
                  <a:pt x="1206674" y="1382077"/>
                </a:lnTo>
                <a:lnTo>
                  <a:pt x="1224774" y="1363345"/>
                </a:lnTo>
                <a:lnTo>
                  <a:pt x="1242556" y="1344930"/>
                </a:lnTo>
                <a:lnTo>
                  <a:pt x="1260339" y="1325245"/>
                </a:lnTo>
                <a:lnTo>
                  <a:pt x="1277486" y="1305877"/>
                </a:lnTo>
                <a:lnTo>
                  <a:pt x="1294951" y="1286192"/>
                </a:lnTo>
                <a:lnTo>
                  <a:pt x="332788" y="1286192"/>
                </a:lnTo>
                <a:close/>
                <a:moveTo>
                  <a:pt x="1059021" y="0"/>
                </a:moveTo>
                <a:lnTo>
                  <a:pt x="1070443" y="318"/>
                </a:lnTo>
                <a:lnTo>
                  <a:pt x="1081547" y="1274"/>
                </a:lnTo>
                <a:lnTo>
                  <a:pt x="1092652" y="2547"/>
                </a:lnTo>
                <a:lnTo>
                  <a:pt x="1103439" y="4776"/>
                </a:lnTo>
                <a:lnTo>
                  <a:pt x="1114226" y="7323"/>
                </a:lnTo>
                <a:lnTo>
                  <a:pt x="1124696" y="10189"/>
                </a:lnTo>
                <a:lnTo>
                  <a:pt x="1134849" y="13692"/>
                </a:lnTo>
                <a:lnTo>
                  <a:pt x="1144684" y="17831"/>
                </a:lnTo>
                <a:lnTo>
                  <a:pt x="1154520" y="21970"/>
                </a:lnTo>
                <a:lnTo>
                  <a:pt x="1164038" y="26747"/>
                </a:lnTo>
                <a:lnTo>
                  <a:pt x="1173239" y="32160"/>
                </a:lnTo>
                <a:lnTo>
                  <a:pt x="1182123" y="37891"/>
                </a:lnTo>
                <a:lnTo>
                  <a:pt x="1190689" y="43941"/>
                </a:lnTo>
                <a:lnTo>
                  <a:pt x="1199255" y="50946"/>
                </a:lnTo>
                <a:lnTo>
                  <a:pt x="1207187" y="57633"/>
                </a:lnTo>
                <a:lnTo>
                  <a:pt x="1214802" y="64956"/>
                </a:lnTo>
                <a:lnTo>
                  <a:pt x="1222416" y="72598"/>
                </a:lnTo>
                <a:lnTo>
                  <a:pt x="1229079" y="80877"/>
                </a:lnTo>
                <a:lnTo>
                  <a:pt x="1235742" y="89156"/>
                </a:lnTo>
                <a:lnTo>
                  <a:pt x="1241770" y="97753"/>
                </a:lnTo>
                <a:lnTo>
                  <a:pt x="1247481" y="106668"/>
                </a:lnTo>
                <a:lnTo>
                  <a:pt x="1252874" y="116221"/>
                </a:lnTo>
                <a:lnTo>
                  <a:pt x="1257633" y="125455"/>
                </a:lnTo>
                <a:lnTo>
                  <a:pt x="1262392" y="135326"/>
                </a:lnTo>
                <a:lnTo>
                  <a:pt x="1266200" y="145515"/>
                </a:lnTo>
                <a:lnTo>
                  <a:pt x="1269372" y="155704"/>
                </a:lnTo>
                <a:lnTo>
                  <a:pt x="1272545" y="166212"/>
                </a:lnTo>
                <a:lnTo>
                  <a:pt x="1275083" y="176719"/>
                </a:lnTo>
                <a:lnTo>
                  <a:pt x="1276987" y="187864"/>
                </a:lnTo>
                <a:lnTo>
                  <a:pt x="1278573" y="198690"/>
                </a:lnTo>
                <a:lnTo>
                  <a:pt x="1279208" y="210153"/>
                </a:lnTo>
                <a:lnTo>
                  <a:pt x="1279525" y="221616"/>
                </a:lnTo>
                <a:lnTo>
                  <a:pt x="1279423" y="225313"/>
                </a:lnTo>
                <a:lnTo>
                  <a:pt x="1289553" y="230822"/>
                </a:lnTo>
                <a:lnTo>
                  <a:pt x="1307653" y="241617"/>
                </a:lnTo>
                <a:lnTo>
                  <a:pt x="1326071" y="253047"/>
                </a:lnTo>
                <a:lnTo>
                  <a:pt x="1344488" y="265430"/>
                </a:lnTo>
                <a:lnTo>
                  <a:pt x="1363224" y="278765"/>
                </a:lnTo>
                <a:lnTo>
                  <a:pt x="1381641" y="292735"/>
                </a:lnTo>
                <a:lnTo>
                  <a:pt x="1400059" y="307657"/>
                </a:lnTo>
                <a:lnTo>
                  <a:pt x="1418159" y="323532"/>
                </a:lnTo>
                <a:lnTo>
                  <a:pt x="1427050" y="331787"/>
                </a:lnTo>
                <a:lnTo>
                  <a:pt x="1436259" y="340360"/>
                </a:lnTo>
                <a:lnTo>
                  <a:pt x="1445150" y="349567"/>
                </a:lnTo>
                <a:lnTo>
                  <a:pt x="1453724" y="358457"/>
                </a:lnTo>
                <a:lnTo>
                  <a:pt x="1462298" y="367665"/>
                </a:lnTo>
                <a:lnTo>
                  <a:pt x="1471189" y="377190"/>
                </a:lnTo>
                <a:lnTo>
                  <a:pt x="1479763" y="386715"/>
                </a:lnTo>
                <a:lnTo>
                  <a:pt x="1488019" y="396875"/>
                </a:lnTo>
                <a:lnTo>
                  <a:pt x="1495958" y="407035"/>
                </a:lnTo>
                <a:lnTo>
                  <a:pt x="1504214" y="417512"/>
                </a:lnTo>
                <a:lnTo>
                  <a:pt x="1511517" y="428307"/>
                </a:lnTo>
                <a:lnTo>
                  <a:pt x="1519456" y="439420"/>
                </a:lnTo>
                <a:lnTo>
                  <a:pt x="1527077" y="450532"/>
                </a:lnTo>
                <a:lnTo>
                  <a:pt x="1534381" y="461962"/>
                </a:lnTo>
                <a:lnTo>
                  <a:pt x="1541367" y="473392"/>
                </a:lnTo>
                <a:lnTo>
                  <a:pt x="1548353" y="485775"/>
                </a:lnTo>
                <a:lnTo>
                  <a:pt x="1554704" y="497840"/>
                </a:lnTo>
                <a:lnTo>
                  <a:pt x="1561372" y="510222"/>
                </a:lnTo>
                <a:lnTo>
                  <a:pt x="1567405" y="523240"/>
                </a:lnTo>
                <a:lnTo>
                  <a:pt x="1573439" y="535940"/>
                </a:lnTo>
                <a:lnTo>
                  <a:pt x="1579155" y="548957"/>
                </a:lnTo>
                <a:lnTo>
                  <a:pt x="1584553" y="562610"/>
                </a:lnTo>
                <a:lnTo>
                  <a:pt x="1589634" y="576262"/>
                </a:lnTo>
                <a:lnTo>
                  <a:pt x="1594714" y="590232"/>
                </a:lnTo>
                <a:lnTo>
                  <a:pt x="1599160" y="604837"/>
                </a:lnTo>
                <a:lnTo>
                  <a:pt x="1603288" y="619125"/>
                </a:lnTo>
                <a:lnTo>
                  <a:pt x="1607416" y="634047"/>
                </a:lnTo>
                <a:lnTo>
                  <a:pt x="1610909" y="648970"/>
                </a:lnTo>
                <a:lnTo>
                  <a:pt x="1614085" y="664210"/>
                </a:lnTo>
                <a:lnTo>
                  <a:pt x="1617260" y="680085"/>
                </a:lnTo>
                <a:lnTo>
                  <a:pt x="1619800" y="695642"/>
                </a:lnTo>
                <a:lnTo>
                  <a:pt x="1622023" y="711835"/>
                </a:lnTo>
                <a:lnTo>
                  <a:pt x="1623928" y="728027"/>
                </a:lnTo>
                <a:lnTo>
                  <a:pt x="1625199" y="744537"/>
                </a:lnTo>
                <a:lnTo>
                  <a:pt x="1626469" y="761682"/>
                </a:lnTo>
                <a:lnTo>
                  <a:pt x="1627104" y="778827"/>
                </a:lnTo>
                <a:lnTo>
                  <a:pt x="1627104" y="795655"/>
                </a:lnTo>
                <a:lnTo>
                  <a:pt x="1626469" y="813117"/>
                </a:lnTo>
                <a:lnTo>
                  <a:pt x="1624564" y="830580"/>
                </a:lnTo>
                <a:lnTo>
                  <a:pt x="1622023" y="848360"/>
                </a:lnTo>
                <a:lnTo>
                  <a:pt x="1618848" y="866140"/>
                </a:lnTo>
                <a:lnTo>
                  <a:pt x="1615037" y="884555"/>
                </a:lnTo>
                <a:lnTo>
                  <a:pt x="1610274" y="902970"/>
                </a:lnTo>
                <a:lnTo>
                  <a:pt x="1604876" y="921702"/>
                </a:lnTo>
                <a:lnTo>
                  <a:pt x="1598842" y="940117"/>
                </a:lnTo>
                <a:lnTo>
                  <a:pt x="1591856" y="958850"/>
                </a:lnTo>
                <a:lnTo>
                  <a:pt x="1584553" y="977900"/>
                </a:lnTo>
                <a:lnTo>
                  <a:pt x="1576297" y="996950"/>
                </a:lnTo>
                <a:lnTo>
                  <a:pt x="1567723" y="1016635"/>
                </a:lnTo>
                <a:lnTo>
                  <a:pt x="1558832" y="1035685"/>
                </a:lnTo>
                <a:lnTo>
                  <a:pt x="1548670" y="1055052"/>
                </a:lnTo>
                <a:lnTo>
                  <a:pt x="1538509" y="1074420"/>
                </a:lnTo>
                <a:lnTo>
                  <a:pt x="1527395" y="1093787"/>
                </a:lnTo>
                <a:lnTo>
                  <a:pt x="1516280" y="1113155"/>
                </a:lnTo>
                <a:lnTo>
                  <a:pt x="1504531" y="1132522"/>
                </a:lnTo>
                <a:lnTo>
                  <a:pt x="1492147" y="1152207"/>
                </a:lnTo>
                <a:lnTo>
                  <a:pt x="1479445" y="1171575"/>
                </a:lnTo>
                <a:lnTo>
                  <a:pt x="1466426" y="1190625"/>
                </a:lnTo>
                <a:lnTo>
                  <a:pt x="1452771" y="1209992"/>
                </a:lnTo>
                <a:lnTo>
                  <a:pt x="1438799" y="1229042"/>
                </a:lnTo>
                <a:lnTo>
                  <a:pt x="1424510" y="1248410"/>
                </a:lnTo>
                <a:lnTo>
                  <a:pt x="1409903" y="1267142"/>
                </a:lnTo>
                <a:lnTo>
                  <a:pt x="1395296" y="1286192"/>
                </a:lnTo>
                <a:lnTo>
                  <a:pt x="1380054" y="1304925"/>
                </a:lnTo>
                <a:lnTo>
                  <a:pt x="1364494" y="1323340"/>
                </a:lnTo>
                <a:lnTo>
                  <a:pt x="1348616" y="1342072"/>
                </a:lnTo>
                <a:lnTo>
                  <a:pt x="1333057" y="1359852"/>
                </a:lnTo>
                <a:lnTo>
                  <a:pt x="1317179" y="1377950"/>
                </a:lnTo>
                <a:lnTo>
                  <a:pt x="1300667" y="1395730"/>
                </a:lnTo>
                <a:lnTo>
                  <a:pt x="1284472" y="1413192"/>
                </a:lnTo>
                <a:lnTo>
                  <a:pt x="1267960" y="1430337"/>
                </a:lnTo>
                <a:lnTo>
                  <a:pt x="1251448" y="1447482"/>
                </a:lnTo>
                <a:lnTo>
                  <a:pt x="1234300" y="1464310"/>
                </a:lnTo>
                <a:lnTo>
                  <a:pt x="1217788" y="1480820"/>
                </a:lnTo>
                <a:lnTo>
                  <a:pt x="1200958" y="1496695"/>
                </a:lnTo>
                <a:lnTo>
                  <a:pt x="1184128" y="1512252"/>
                </a:lnTo>
                <a:lnTo>
                  <a:pt x="1167298" y="1527810"/>
                </a:lnTo>
                <a:lnTo>
                  <a:pt x="1150150" y="1543050"/>
                </a:lnTo>
                <a:lnTo>
                  <a:pt x="1133638" y="1557655"/>
                </a:lnTo>
                <a:lnTo>
                  <a:pt x="1116808" y="1571625"/>
                </a:lnTo>
                <a:lnTo>
                  <a:pt x="1100296" y="1585595"/>
                </a:lnTo>
                <a:lnTo>
                  <a:pt x="1083783" y="1598930"/>
                </a:lnTo>
                <a:lnTo>
                  <a:pt x="1067271" y="1611947"/>
                </a:lnTo>
                <a:lnTo>
                  <a:pt x="1051076" y="1624647"/>
                </a:lnTo>
                <a:lnTo>
                  <a:pt x="1034881" y="1636395"/>
                </a:lnTo>
                <a:lnTo>
                  <a:pt x="1019004" y="1648142"/>
                </a:lnTo>
                <a:lnTo>
                  <a:pt x="1003444" y="1658937"/>
                </a:lnTo>
                <a:lnTo>
                  <a:pt x="988202" y="1669415"/>
                </a:lnTo>
                <a:lnTo>
                  <a:pt x="972960" y="1679575"/>
                </a:lnTo>
                <a:lnTo>
                  <a:pt x="957718" y="1688783"/>
                </a:lnTo>
                <a:lnTo>
                  <a:pt x="943428" y="1697990"/>
                </a:lnTo>
                <a:lnTo>
                  <a:pt x="929139" y="1706245"/>
                </a:lnTo>
                <a:lnTo>
                  <a:pt x="915167" y="1713865"/>
                </a:lnTo>
                <a:lnTo>
                  <a:pt x="901512" y="1720850"/>
                </a:lnTo>
                <a:lnTo>
                  <a:pt x="888493" y="1726883"/>
                </a:lnTo>
                <a:lnTo>
                  <a:pt x="875473" y="1732915"/>
                </a:lnTo>
                <a:lnTo>
                  <a:pt x="863407" y="1737678"/>
                </a:lnTo>
                <a:lnTo>
                  <a:pt x="851340" y="1742440"/>
                </a:lnTo>
                <a:lnTo>
                  <a:pt x="839908" y="1746250"/>
                </a:lnTo>
                <a:lnTo>
                  <a:pt x="829112" y="1749108"/>
                </a:lnTo>
                <a:lnTo>
                  <a:pt x="835145" y="1778953"/>
                </a:lnTo>
                <a:lnTo>
                  <a:pt x="839273" y="1797368"/>
                </a:lnTo>
                <a:lnTo>
                  <a:pt x="843719" y="1818323"/>
                </a:lnTo>
                <a:lnTo>
                  <a:pt x="849117" y="1841500"/>
                </a:lnTo>
                <a:lnTo>
                  <a:pt x="855468" y="1866265"/>
                </a:lnTo>
                <a:lnTo>
                  <a:pt x="862136" y="1892300"/>
                </a:lnTo>
                <a:lnTo>
                  <a:pt x="870075" y="1920558"/>
                </a:lnTo>
                <a:lnTo>
                  <a:pt x="878649" y="1949768"/>
                </a:lnTo>
                <a:lnTo>
                  <a:pt x="887858" y="1979930"/>
                </a:lnTo>
                <a:lnTo>
                  <a:pt x="898019" y="2010728"/>
                </a:lnTo>
                <a:lnTo>
                  <a:pt x="908816" y="2042478"/>
                </a:lnTo>
                <a:lnTo>
                  <a:pt x="920882" y="2074545"/>
                </a:lnTo>
                <a:lnTo>
                  <a:pt x="933902" y="2106613"/>
                </a:lnTo>
                <a:lnTo>
                  <a:pt x="940570" y="2122805"/>
                </a:lnTo>
                <a:lnTo>
                  <a:pt x="947556" y="2138998"/>
                </a:lnTo>
                <a:lnTo>
                  <a:pt x="954542" y="2155190"/>
                </a:lnTo>
                <a:lnTo>
                  <a:pt x="961846" y="2171383"/>
                </a:lnTo>
                <a:lnTo>
                  <a:pt x="969784" y="2187258"/>
                </a:lnTo>
                <a:lnTo>
                  <a:pt x="977723" y="2203133"/>
                </a:lnTo>
                <a:lnTo>
                  <a:pt x="985662" y="2219008"/>
                </a:lnTo>
                <a:lnTo>
                  <a:pt x="993918" y="2234565"/>
                </a:lnTo>
                <a:lnTo>
                  <a:pt x="1002492" y="2249805"/>
                </a:lnTo>
                <a:lnTo>
                  <a:pt x="1011383" y="2265045"/>
                </a:lnTo>
                <a:lnTo>
                  <a:pt x="1020274" y="2279650"/>
                </a:lnTo>
                <a:lnTo>
                  <a:pt x="1029801" y="2294573"/>
                </a:lnTo>
                <a:lnTo>
                  <a:pt x="1039327" y="2308860"/>
                </a:lnTo>
                <a:lnTo>
                  <a:pt x="1049488" y="2322830"/>
                </a:lnTo>
                <a:lnTo>
                  <a:pt x="1059650" y="2336483"/>
                </a:lnTo>
                <a:lnTo>
                  <a:pt x="1070129" y="2349818"/>
                </a:lnTo>
                <a:lnTo>
                  <a:pt x="1080608" y="2362835"/>
                </a:lnTo>
                <a:lnTo>
                  <a:pt x="1091404" y="2375218"/>
                </a:lnTo>
                <a:lnTo>
                  <a:pt x="1102518" y="2387283"/>
                </a:lnTo>
                <a:lnTo>
                  <a:pt x="1113950" y="2399030"/>
                </a:lnTo>
                <a:lnTo>
                  <a:pt x="1125699" y="2410143"/>
                </a:lnTo>
                <a:lnTo>
                  <a:pt x="1137766" y="2420620"/>
                </a:lnTo>
                <a:lnTo>
                  <a:pt x="1149833" y="2430780"/>
                </a:lnTo>
                <a:lnTo>
                  <a:pt x="1162535" y="2439988"/>
                </a:lnTo>
                <a:lnTo>
                  <a:pt x="1175554" y="2449195"/>
                </a:lnTo>
                <a:lnTo>
                  <a:pt x="1188256" y="2457450"/>
                </a:lnTo>
                <a:lnTo>
                  <a:pt x="1201593" y="2464753"/>
                </a:lnTo>
                <a:lnTo>
                  <a:pt x="1215565" y="2471738"/>
                </a:lnTo>
                <a:lnTo>
                  <a:pt x="1229219" y="2478088"/>
                </a:lnTo>
                <a:lnTo>
                  <a:pt x="1243826" y="2483485"/>
                </a:lnTo>
                <a:lnTo>
                  <a:pt x="1258116" y="2488565"/>
                </a:lnTo>
                <a:lnTo>
                  <a:pt x="1273358" y="2492693"/>
                </a:lnTo>
                <a:lnTo>
                  <a:pt x="1288283" y="2495868"/>
                </a:lnTo>
                <a:lnTo>
                  <a:pt x="1295904" y="2496820"/>
                </a:lnTo>
                <a:lnTo>
                  <a:pt x="1303842" y="2498090"/>
                </a:lnTo>
                <a:lnTo>
                  <a:pt x="1311781" y="2499043"/>
                </a:lnTo>
                <a:lnTo>
                  <a:pt x="1319720" y="2499678"/>
                </a:lnTo>
                <a:lnTo>
                  <a:pt x="1327658" y="2499995"/>
                </a:lnTo>
                <a:lnTo>
                  <a:pt x="1335597" y="2500630"/>
                </a:lnTo>
                <a:lnTo>
                  <a:pt x="1347981" y="2500630"/>
                </a:lnTo>
                <a:lnTo>
                  <a:pt x="1360048" y="2499678"/>
                </a:lnTo>
                <a:lnTo>
                  <a:pt x="1371797" y="2499043"/>
                </a:lnTo>
                <a:lnTo>
                  <a:pt x="1383229" y="2498090"/>
                </a:lnTo>
                <a:lnTo>
                  <a:pt x="1394660" y="2496185"/>
                </a:lnTo>
                <a:lnTo>
                  <a:pt x="1405457" y="2494280"/>
                </a:lnTo>
                <a:lnTo>
                  <a:pt x="1416254" y="2491740"/>
                </a:lnTo>
                <a:lnTo>
                  <a:pt x="1427050" y="2489200"/>
                </a:lnTo>
                <a:lnTo>
                  <a:pt x="1437529" y="2486343"/>
                </a:lnTo>
                <a:lnTo>
                  <a:pt x="1447691" y="2483168"/>
                </a:lnTo>
                <a:lnTo>
                  <a:pt x="1457217" y="2479358"/>
                </a:lnTo>
                <a:lnTo>
                  <a:pt x="1467061" y="2475230"/>
                </a:lnTo>
                <a:lnTo>
                  <a:pt x="1476587" y="2471103"/>
                </a:lnTo>
                <a:lnTo>
                  <a:pt x="1485479" y="2466658"/>
                </a:lnTo>
                <a:lnTo>
                  <a:pt x="1494370" y="2461578"/>
                </a:lnTo>
                <a:lnTo>
                  <a:pt x="1503261" y="2456498"/>
                </a:lnTo>
                <a:lnTo>
                  <a:pt x="1511517" y="2450783"/>
                </a:lnTo>
                <a:lnTo>
                  <a:pt x="1520409" y="2445068"/>
                </a:lnTo>
                <a:lnTo>
                  <a:pt x="1528347" y="2439353"/>
                </a:lnTo>
                <a:lnTo>
                  <a:pt x="1536286" y="2433003"/>
                </a:lnTo>
                <a:lnTo>
                  <a:pt x="1543907" y="2426335"/>
                </a:lnTo>
                <a:lnTo>
                  <a:pt x="1551528" y="2419668"/>
                </a:lnTo>
                <a:lnTo>
                  <a:pt x="1558832" y="2412365"/>
                </a:lnTo>
                <a:lnTo>
                  <a:pt x="1566135" y="2405063"/>
                </a:lnTo>
                <a:lnTo>
                  <a:pt x="1573121" y="2397760"/>
                </a:lnTo>
                <a:lnTo>
                  <a:pt x="1580107" y="2390140"/>
                </a:lnTo>
                <a:lnTo>
                  <a:pt x="1586776" y="2381885"/>
                </a:lnTo>
                <a:lnTo>
                  <a:pt x="1593444" y="2373948"/>
                </a:lnTo>
                <a:lnTo>
                  <a:pt x="1599478" y="2365375"/>
                </a:lnTo>
                <a:lnTo>
                  <a:pt x="1605828" y="2357120"/>
                </a:lnTo>
                <a:lnTo>
                  <a:pt x="1611544" y="2347913"/>
                </a:lnTo>
                <a:lnTo>
                  <a:pt x="1617895" y="2339023"/>
                </a:lnTo>
                <a:lnTo>
                  <a:pt x="1629327" y="2320608"/>
                </a:lnTo>
                <a:lnTo>
                  <a:pt x="1640123" y="2301558"/>
                </a:lnTo>
                <a:lnTo>
                  <a:pt x="1650285" y="2281873"/>
                </a:lnTo>
                <a:lnTo>
                  <a:pt x="1660129" y="2261870"/>
                </a:lnTo>
                <a:lnTo>
                  <a:pt x="1669655" y="2241233"/>
                </a:lnTo>
                <a:lnTo>
                  <a:pt x="1678546" y="2219960"/>
                </a:lnTo>
                <a:lnTo>
                  <a:pt x="1687120" y="2198370"/>
                </a:lnTo>
                <a:lnTo>
                  <a:pt x="1695376" y="2176463"/>
                </a:lnTo>
                <a:lnTo>
                  <a:pt x="1703315" y="2154555"/>
                </a:lnTo>
                <a:lnTo>
                  <a:pt x="1710936" y="2132330"/>
                </a:lnTo>
                <a:lnTo>
                  <a:pt x="1718557" y="2110105"/>
                </a:lnTo>
                <a:lnTo>
                  <a:pt x="1725543" y="2087245"/>
                </a:lnTo>
                <a:lnTo>
                  <a:pt x="1739833" y="2042478"/>
                </a:lnTo>
                <a:lnTo>
                  <a:pt x="1752852" y="1997393"/>
                </a:lnTo>
                <a:lnTo>
                  <a:pt x="1764601" y="1958340"/>
                </a:lnTo>
                <a:lnTo>
                  <a:pt x="1776350" y="1920240"/>
                </a:lnTo>
                <a:lnTo>
                  <a:pt x="1788100" y="1883093"/>
                </a:lnTo>
                <a:lnTo>
                  <a:pt x="1794450" y="1864995"/>
                </a:lnTo>
                <a:lnTo>
                  <a:pt x="1800802" y="1847850"/>
                </a:lnTo>
                <a:lnTo>
                  <a:pt x="1806835" y="1830705"/>
                </a:lnTo>
                <a:lnTo>
                  <a:pt x="1813821" y="1814195"/>
                </a:lnTo>
                <a:lnTo>
                  <a:pt x="1820172" y="1798320"/>
                </a:lnTo>
                <a:lnTo>
                  <a:pt x="1827475" y="1783080"/>
                </a:lnTo>
                <a:lnTo>
                  <a:pt x="1834461" y="1768475"/>
                </a:lnTo>
                <a:lnTo>
                  <a:pt x="1842082" y="1754505"/>
                </a:lnTo>
                <a:lnTo>
                  <a:pt x="1849704" y="1741170"/>
                </a:lnTo>
                <a:lnTo>
                  <a:pt x="1857960" y="1728470"/>
                </a:lnTo>
                <a:lnTo>
                  <a:pt x="1864946" y="1718628"/>
                </a:lnTo>
                <a:lnTo>
                  <a:pt x="1871614" y="1709103"/>
                </a:lnTo>
                <a:lnTo>
                  <a:pt x="1878918" y="1699578"/>
                </a:lnTo>
                <a:lnTo>
                  <a:pt x="1885586" y="1691005"/>
                </a:lnTo>
                <a:lnTo>
                  <a:pt x="1892890" y="1682433"/>
                </a:lnTo>
                <a:lnTo>
                  <a:pt x="1899558" y="1674495"/>
                </a:lnTo>
                <a:lnTo>
                  <a:pt x="1906862" y="1666557"/>
                </a:lnTo>
                <a:lnTo>
                  <a:pt x="1914165" y="1659572"/>
                </a:lnTo>
                <a:lnTo>
                  <a:pt x="1920834" y="1652270"/>
                </a:lnTo>
                <a:lnTo>
                  <a:pt x="1928137" y="1645285"/>
                </a:lnTo>
                <a:lnTo>
                  <a:pt x="1935441" y="1638935"/>
                </a:lnTo>
                <a:lnTo>
                  <a:pt x="1942109" y="1632902"/>
                </a:lnTo>
                <a:lnTo>
                  <a:pt x="1949413" y="1627187"/>
                </a:lnTo>
                <a:lnTo>
                  <a:pt x="1956081" y="1621790"/>
                </a:lnTo>
                <a:lnTo>
                  <a:pt x="1970053" y="1611312"/>
                </a:lnTo>
                <a:lnTo>
                  <a:pt x="1983708" y="1602105"/>
                </a:lnTo>
                <a:lnTo>
                  <a:pt x="1997680" y="1594485"/>
                </a:lnTo>
                <a:lnTo>
                  <a:pt x="2010699" y="1587182"/>
                </a:lnTo>
                <a:lnTo>
                  <a:pt x="2024036" y="1581150"/>
                </a:lnTo>
                <a:lnTo>
                  <a:pt x="2036738" y="1575752"/>
                </a:lnTo>
                <a:lnTo>
                  <a:pt x="2049440" y="1571307"/>
                </a:lnTo>
                <a:lnTo>
                  <a:pt x="2061506" y="1567497"/>
                </a:lnTo>
                <a:lnTo>
                  <a:pt x="2073256" y="1564640"/>
                </a:lnTo>
                <a:lnTo>
                  <a:pt x="2085005" y="1562100"/>
                </a:lnTo>
                <a:lnTo>
                  <a:pt x="2096119" y="1560195"/>
                </a:lnTo>
                <a:lnTo>
                  <a:pt x="2106598" y="1559242"/>
                </a:lnTo>
                <a:lnTo>
                  <a:pt x="2116442" y="1557972"/>
                </a:lnTo>
                <a:lnTo>
                  <a:pt x="2125968" y="1557655"/>
                </a:lnTo>
                <a:lnTo>
                  <a:pt x="2134860" y="1557655"/>
                </a:lnTo>
                <a:lnTo>
                  <a:pt x="2143116" y="1557972"/>
                </a:lnTo>
                <a:lnTo>
                  <a:pt x="2150737" y="1558290"/>
                </a:lnTo>
                <a:lnTo>
                  <a:pt x="2157723" y="1559242"/>
                </a:lnTo>
                <a:lnTo>
                  <a:pt x="2162839" y="1559781"/>
                </a:lnTo>
                <a:lnTo>
                  <a:pt x="2167906" y="1548627"/>
                </a:lnTo>
                <a:lnTo>
                  <a:pt x="2174894" y="1534961"/>
                </a:lnTo>
                <a:lnTo>
                  <a:pt x="2182518" y="1521930"/>
                </a:lnTo>
                <a:lnTo>
                  <a:pt x="2190777" y="1508900"/>
                </a:lnTo>
                <a:lnTo>
                  <a:pt x="2199354" y="1496822"/>
                </a:lnTo>
                <a:lnTo>
                  <a:pt x="2208566" y="1484745"/>
                </a:lnTo>
                <a:lnTo>
                  <a:pt x="2218731" y="1473304"/>
                </a:lnTo>
                <a:lnTo>
                  <a:pt x="2229214" y="1462498"/>
                </a:lnTo>
                <a:lnTo>
                  <a:pt x="2240015" y="1452010"/>
                </a:lnTo>
                <a:lnTo>
                  <a:pt x="2251450" y="1442157"/>
                </a:lnTo>
                <a:lnTo>
                  <a:pt x="2263204" y="1432623"/>
                </a:lnTo>
                <a:lnTo>
                  <a:pt x="2275593" y="1424042"/>
                </a:lnTo>
                <a:lnTo>
                  <a:pt x="2288617" y="1415778"/>
                </a:lnTo>
                <a:lnTo>
                  <a:pt x="2301958" y="1408151"/>
                </a:lnTo>
                <a:lnTo>
                  <a:pt x="2315300" y="1401158"/>
                </a:lnTo>
                <a:lnTo>
                  <a:pt x="2329277" y="1394802"/>
                </a:lnTo>
                <a:lnTo>
                  <a:pt x="2343572" y="1389081"/>
                </a:lnTo>
                <a:lnTo>
                  <a:pt x="2358184" y="1383996"/>
                </a:lnTo>
                <a:lnTo>
                  <a:pt x="2373114" y="1380182"/>
                </a:lnTo>
                <a:lnTo>
                  <a:pt x="2388680" y="1376686"/>
                </a:lnTo>
                <a:lnTo>
                  <a:pt x="2403927" y="1373508"/>
                </a:lnTo>
                <a:lnTo>
                  <a:pt x="2419493" y="1371919"/>
                </a:lnTo>
                <a:lnTo>
                  <a:pt x="2435693" y="1370330"/>
                </a:lnTo>
                <a:lnTo>
                  <a:pt x="2451894" y="1370012"/>
                </a:lnTo>
                <a:lnTo>
                  <a:pt x="2468095" y="1370330"/>
                </a:lnTo>
                <a:lnTo>
                  <a:pt x="2484295" y="1371919"/>
                </a:lnTo>
                <a:lnTo>
                  <a:pt x="2499861" y="1373508"/>
                </a:lnTo>
                <a:lnTo>
                  <a:pt x="2515426" y="1376686"/>
                </a:lnTo>
                <a:lnTo>
                  <a:pt x="2530674" y="1380182"/>
                </a:lnTo>
                <a:lnTo>
                  <a:pt x="2545286" y="1383996"/>
                </a:lnTo>
                <a:lnTo>
                  <a:pt x="2560216" y="1389081"/>
                </a:lnTo>
                <a:lnTo>
                  <a:pt x="2574511" y="1394802"/>
                </a:lnTo>
                <a:lnTo>
                  <a:pt x="2588488" y="1401158"/>
                </a:lnTo>
                <a:lnTo>
                  <a:pt x="2601830" y="1408151"/>
                </a:lnTo>
                <a:lnTo>
                  <a:pt x="2615171" y="1415778"/>
                </a:lnTo>
                <a:lnTo>
                  <a:pt x="2628195" y="1424042"/>
                </a:lnTo>
                <a:lnTo>
                  <a:pt x="2640267" y="1432623"/>
                </a:lnTo>
                <a:lnTo>
                  <a:pt x="2652338" y="1442157"/>
                </a:lnTo>
                <a:lnTo>
                  <a:pt x="2663773" y="1452010"/>
                </a:lnTo>
                <a:lnTo>
                  <a:pt x="2674574" y="1462498"/>
                </a:lnTo>
                <a:lnTo>
                  <a:pt x="2685057" y="1473304"/>
                </a:lnTo>
                <a:lnTo>
                  <a:pt x="2694904" y="1484745"/>
                </a:lnTo>
                <a:lnTo>
                  <a:pt x="2704434" y="1496822"/>
                </a:lnTo>
                <a:lnTo>
                  <a:pt x="2713011" y="1508900"/>
                </a:lnTo>
                <a:lnTo>
                  <a:pt x="2721270" y="1521930"/>
                </a:lnTo>
                <a:lnTo>
                  <a:pt x="2728894" y="1534961"/>
                </a:lnTo>
                <a:lnTo>
                  <a:pt x="2735565" y="1548627"/>
                </a:lnTo>
                <a:lnTo>
                  <a:pt x="2742236" y="1562611"/>
                </a:lnTo>
                <a:lnTo>
                  <a:pt x="2747953" y="1576913"/>
                </a:lnTo>
                <a:lnTo>
                  <a:pt x="2752718" y="1591533"/>
                </a:lnTo>
                <a:lnTo>
                  <a:pt x="2756848" y="1606471"/>
                </a:lnTo>
                <a:lnTo>
                  <a:pt x="2760660" y="1621726"/>
                </a:lnTo>
                <a:lnTo>
                  <a:pt x="2763519" y="1636981"/>
                </a:lnTo>
                <a:lnTo>
                  <a:pt x="2765107" y="1652872"/>
                </a:lnTo>
                <a:lnTo>
                  <a:pt x="2766695" y="1669081"/>
                </a:lnTo>
                <a:lnTo>
                  <a:pt x="2767013" y="1685290"/>
                </a:lnTo>
                <a:lnTo>
                  <a:pt x="2766695" y="1701499"/>
                </a:lnTo>
                <a:lnTo>
                  <a:pt x="2765107" y="1717390"/>
                </a:lnTo>
                <a:lnTo>
                  <a:pt x="2763519" y="1733281"/>
                </a:lnTo>
                <a:lnTo>
                  <a:pt x="2760660" y="1748854"/>
                </a:lnTo>
                <a:lnTo>
                  <a:pt x="2756848" y="1764110"/>
                </a:lnTo>
                <a:lnTo>
                  <a:pt x="2752718" y="1779047"/>
                </a:lnTo>
                <a:lnTo>
                  <a:pt x="2747953" y="1793667"/>
                </a:lnTo>
                <a:lnTo>
                  <a:pt x="2742236" y="1807969"/>
                </a:lnTo>
                <a:lnTo>
                  <a:pt x="2735565" y="1821635"/>
                </a:lnTo>
                <a:lnTo>
                  <a:pt x="2728894" y="1835619"/>
                </a:lnTo>
                <a:lnTo>
                  <a:pt x="2721270" y="1848650"/>
                </a:lnTo>
                <a:lnTo>
                  <a:pt x="2713011" y="1861363"/>
                </a:lnTo>
                <a:lnTo>
                  <a:pt x="2704434" y="1874075"/>
                </a:lnTo>
                <a:lnTo>
                  <a:pt x="2694904" y="1885835"/>
                </a:lnTo>
                <a:lnTo>
                  <a:pt x="2685057" y="1896959"/>
                </a:lnTo>
                <a:lnTo>
                  <a:pt x="2674574" y="1908082"/>
                </a:lnTo>
                <a:lnTo>
                  <a:pt x="2663773" y="1918570"/>
                </a:lnTo>
                <a:lnTo>
                  <a:pt x="2652338" y="1928423"/>
                </a:lnTo>
                <a:lnTo>
                  <a:pt x="2640267" y="1937640"/>
                </a:lnTo>
                <a:lnTo>
                  <a:pt x="2628195" y="1946538"/>
                </a:lnTo>
                <a:lnTo>
                  <a:pt x="2615171" y="1955120"/>
                </a:lnTo>
                <a:lnTo>
                  <a:pt x="2601830" y="1962430"/>
                </a:lnTo>
                <a:lnTo>
                  <a:pt x="2588488" y="1969422"/>
                </a:lnTo>
                <a:lnTo>
                  <a:pt x="2574511" y="1975778"/>
                </a:lnTo>
                <a:lnTo>
                  <a:pt x="2560216" y="1981181"/>
                </a:lnTo>
                <a:lnTo>
                  <a:pt x="2545286" y="1986266"/>
                </a:lnTo>
                <a:lnTo>
                  <a:pt x="2530674" y="1990716"/>
                </a:lnTo>
                <a:lnTo>
                  <a:pt x="2515426" y="1994212"/>
                </a:lnTo>
                <a:lnTo>
                  <a:pt x="2499861" y="1996754"/>
                </a:lnTo>
                <a:lnTo>
                  <a:pt x="2484295" y="1998979"/>
                </a:lnTo>
                <a:lnTo>
                  <a:pt x="2468095" y="1999932"/>
                </a:lnTo>
                <a:lnTo>
                  <a:pt x="2451894" y="2000250"/>
                </a:lnTo>
                <a:lnTo>
                  <a:pt x="2435693" y="1999932"/>
                </a:lnTo>
                <a:lnTo>
                  <a:pt x="2419493" y="1998979"/>
                </a:lnTo>
                <a:lnTo>
                  <a:pt x="2403927" y="1996754"/>
                </a:lnTo>
                <a:lnTo>
                  <a:pt x="2388680" y="1994212"/>
                </a:lnTo>
                <a:lnTo>
                  <a:pt x="2373114" y="1990716"/>
                </a:lnTo>
                <a:lnTo>
                  <a:pt x="2358184" y="1986266"/>
                </a:lnTo>
                <a:lnTo>
                  <a:pt x="2343572" y="1981181"/>
                </a:lnTo>
                <a:lnTo>
                  <a:pt x="2329277" y="1975778"/>
                </a:lnTo>
                <a:lnTo>
                  <a:pt x="2315300" y="1969422"/>
                </a:lnTo>
                <a:lnTo>
                  <a:pt x="2301958" y="1962430"/>
                </a:lnTo>
                <a:lnTo>
                  <a:pt x="2288617" y="1955120"/>
                </a:lnTo>
                <a:lnTo>
                  <a:pt x="2275593" y="1946538"/>
                </a:lnTo>
                <a:lnTo>
                  <a:pt x="2263204" y="1937640"/>
                </a:lnTo>
                <a:lnTo>
                  <a:pt x="2251450" y="1928423"/>
                </a:lnTo>
                <a:lnTo>
                  <a:pt x="2240015" y="1918570"/>
                </a:lnTo>
                <a:lnTo>
                  <a:pt x="2229214" y="1908082"/>
                </a:lnTo>
                <a:lnTo>
                  <a:pt x="2218731" y="1896959"/>
                </a:lnTo>
                <a:lnTo>
                  <a:pt x="2208566" y="1885835"/>
                </a:lnTo>
                <a:lnTo>
                  <a:pt x="2199354" y="1874075"/>
                </a:lnTo>
                <a:lnTo>
                  <a:pt x="2190777" y="1861363"/>
                </a:lnTo>
                <a:lnTo>
                  <a:pt x="2182518" y="1848650"/>
                </a:lnTo>
                <a:lnTo>
                  <a:pt x="2174894" y="1835619"/>
                </a:lnTo>
                <a:lnTo>
                  <a:pt x="2167906" y="1821635"/>
                </a:lnTo>
                <a:lnTo>
                  <a:pt x="2161553" y="1807969"/>
                </a:lnTo>
                <a:lnTo>
                  <a:pt x="2155835" y="1793667"/>
                </a:lnTo>
                <a:lnTo>
                  <a:pt x="2151070" y="1779047"/>
                </a:lnTo>
                <a:lnTo>
                  <a:pt x="2146940" y="1764110"/>
                </a:lnTo>
                <a:lnTo>
                  <a:pt x="2143128" y="1748854"/>
                </a:lnTo>
                <a:lnTo>
                  <a:pt x="2140269" y="1733281"/>
                </a:lnTo>
                <a:lnTo>
                  <a:pt x="2138363" y="1717390"/>
                </a:lnTo>
                <a:lnTo>
                  <a:pt x="2137093" y="1701499"/>
                </a:lnTo>
                <a:lnTo>
                  <a:pt x="2136775" y="1685290"/>
                </a:lnTo>
                <a:lnTo>
                  <a:pt x="2137093" y="1669081"/>
                </a:lnTo>
                <a:lnTo>
                  <a:pt x="2138363" y="1652872"/>
                </a:lnTo>
                <a:lnTo>
                  <a:pt x="2140269" y="1636981"/>
                </a:lnTo>
                <a:lnTo>
                  <a:pt x="2140522" y="1635629"/>
                </a:lnTo>
                <a:lnTo>
                  <a:pt x="2137718" y="1635442"/>
                </a:lnTo>
                <a:lnTo>
                  <a:pt x="2126603" y="1635442"/>
                </a:lnTo>
                <a:lnTo>
                  <a:pt x="2120252" y="1635760"/>
                </a:lnTo>
                <a:lnTo>
                  <a:pt x="2113584" y="1636395"/>
                </a:lnTo>
                <a:lnTo>
                  <a:pt x="2106598" y="1637030"/>
                </a:lnTo>
                <a:lnTo>
                  <a:pt x="2098977" y="1638617"/>
                </a:lnTo>
                <a:lnTo>
                  <a:pt x="2091038" y="1640522"/>
                </a:lnTo>
                <a:lnTo>
                  <a:pt x="2082782" y="1642427"/>
                </a:lnTo>
                <a:lnTo>
                  <a:pt x="2074208" y="1644967"/>
                </a:lnTo>
                <a:lnTo>
                  <a:pt x="2065000" y="1648142"/>
                </a:lnTo>
                <a:lnTo>
                  <a:pt x="2056108" y="1652270"/>
                </a:lnTo>
                <a:lnTo>
                  <a:pt x="2046899" y="1656715"/>
                </a:lnTo>
                <a:lnTo>
                  <a:pt x="2037055" y="1661477"/>
                </a:lnTo>
                <a:lnTo>
                  <a:pt x="2026894" y="1667192"/>
                </a:lnTo>
                <a:lnTo>
                  <a:pt x="2017050" y="1673860"/>
                </a:lnTo>
                <a:lnTo>
                  <a:pt x="2006889" y="1681163"/>
                </a:lnTo>
                <a:lnTo>
                  <a:pt x="1996410" y="1689418"/>
                </a:lnTo>
                <a:lnTo>
                  <a:pt x="1985931" y="1698308"/>
                </a:lnTo>
                <a:lnTo>
                  <a:pt x="1975452" y="1707833"/>
                </a:lnTo>
                <a:lnTo>
                  <a:pt x="1965290" y="1718628"/>
                </a:lnTo>
                <a:lnTo>
                  <a:pt x="1954494" y="1730693"/>
                </a:lnTo>
                <a:lnTo>
                  <a:pt x="1943697" y="1743710"/>
                </a:lnTo>
                <a:lnTo>
                  <a:pt x="1932900" y="1757680"/>
                </a:lnTo>
                <a:lnTo>
                  <a:pt x="1922422" y="1772285"/>
                </a:lnTo>
                <a:lnTo>
                  <a:pt x="1915436" y="1783080"/>
                </a:lnTo>
                <a:lnTo>
                  <a:pt x="1908767" y="1794510"/>
                </a:lnTo>
                <a:lnTo>
                  <a:pt x="1902098" y="1806893"/>
                </a:lnTo>
                <a:lnTo>
                  <a:pt x="1895748" y="1820228"/>
                </a:lnTo>
                <a:lnTo>
                  <a:pt x="1889714" y="1833880"/>
                </a:lnTo>
                <a:lnTo>
                  <a:pt x="1883998" y="1848485"/>
                </a:lnTo>
                <a:lnTo>
                  <a:pt x="1877648" y="1863725"/>
                </a:lnTo>
                <a:lnTo>
                  <a:pt x="1871932" y="1879600"/>
                </a:lnTo>
                <a:lnTo>
                  <a:pt x="1866216" y="1895793"/>
                </a:lnTo>
                <a:lnTo>
                  <a:pt x="1860818" y="1912303"/>
                </a:lnTo>
                <a:lnTo>
                  <a:pt x="1849704" y="1946593"/>
                </a:lnTo>
                <a:lnTo>
                  <a:pt x="1838589" y="1982788"/>
                </a:lnTo>
                <a:lnTo>
                  <a:pt x="1827793" y="2019618"/>
                </a:lnTo>
                <a:lnTo>
                  <a:pt x="1813503" y="2066925"/>
                </a:lnTo>
                <a:lnTo>
                  <a:pt x="1798579" y="2115185"/>
                </a:lnTo>
                <a:lnTo>
                  <a:pt x="1790640" y="2139633"/>
                </a:lnTo>
                <a:lnTo>
                  <a:pt x="1782701" y="2163445"/>
                </a:lnTo>
                <a:lnTo>
                  <a:pt x="1774128" y="2187893"/>
                </a:lnTo>
                <a:lnTo>
                  <a:pt x="1765554" y="2212023"/>
                </a:lnTo>
                <a:lnTo>
                  <a:pt x="1756345" y="2235835"/>
                </a:lnTo>
                <a:lnTo>
                  <a:pt x="1746501" y="2259648"/>
                </a:lnTo>
                <a:lnTo>
                  <a:pt x="1736340" y="2282825"/>
                </a:lnTo>
                <a:lnTo>
                  <a:pt x="1725543" y="2306003"/>
                </a:lnTo>
                <a:lnTo>
                  <a:pt x="1714429" y="2328228"/>
                </a:lnTo>
                <a:lnTo>
                  <a:pt x="1702680" y="2350135"/>
                </a:lnTo>
                <a:lnTo>
                  <a:pt x="1696011" y="2360930"/>
                </a:lnTo>
                <a:lnTo>
                  <a:pt x="1689978" y="2371725"/>
                </a:lnTo>
                <a:lnTo>
                  <a:pt x="1683627" y="2382203"/>
                </a:lnTo>
                <a:lnTo>
                  <a:pt x="1676641" y="2392363"/>
                </a:lnTo>
                <a:lnTo>
                  <a:pt x="1669973" y="2402205"/>
                </a:lnTo>
                <a:lnTo>
                  <a:pt x="1662669" y="2412365"/>
                </a:lnTo>
                <a:lnTo>
                  <a:pt x="1655366" y="2422208"/>
                </a:lnTo>
                <a:lnTo>
                  <a:pt x="1648380" y="2431415"/>
                </a:lnTo>
                <a:lnTo>
                  <a:pt x="1640441" y="2440940"/>
                </a:lnTo>
                <a:lnTo>
                  <a:pt x="1632820" y="2449830"/>
                </a:lnTo>
                <a:lnTo>
                  <a:pt x="1624564" y="2458720"/>
                </a:lnTo>
                <a:lnTo>
                  <a:pt x="1616307" y="2467293"/>
                </a:lnTo>
                <a:lnTo>
                  <a:pt x="1608051" y="2475548"/>
                </a:lnTo>
                <a:lnTo>
                  <a:pt x="1599478" y="2483485"/>
                </a:lnTo>
                <a:lnTo>
                  <a:pt x="1590586" y="2491423"/>
                </a:lnTo>
                <a:lnTo>
                  <a:pt x="1581060" y="2499043"/>
                </a:lnTo>
                <a:lnTo>
                  <a:pt x="1571851" y="2506345"/>
                </a:lnTo>
                <a:lnTo>
                  <a:pt x="1562007" y="2513013"/>
                </a:lnTo>
                <a:lnTo>
                  <a:pt x="1552163" y="2519998"/>
                </a:lnTo>
                <a:lnTo>
                  <a:pt x="1542319" y="2526030"/>
                </a:lnTo>
                <a:lnTo>
                  <a:pt x="1531840" y="2532063"/>
                </a:lnTo>
                <a:lnTo>
                  <a:pt x="1521044" y="2537778"/>
                </a:lnTo>
                <a:lnTo>
                  <a:pt x="1510247" y="2543175"/>
                </a:lnTo>
                <a:lnTo>
                  <a:pt x="1499133" y="2547938"/>
                </a:lnTo>
                <a:lnTo>
                  <a:pt x="1487701" y="2552700"/>
                </a:lnTo>
                <a:lnTo>
                  <a:pt x="1475635" y="2556828"/>
                </a:lnTo>
                <a:lnTo>
                  <a:pt x="1463886" y="2560955"/>
                </a:lnTo>
                <a:lnTo>
                  <a:pt x="1451501" y="2564448"/>
                </a:lnTo>
                <a:lnTo>
                  <a:pt x="1439117" y="2567623"/>
                </a:lnTo>
                <a:lnTo>
                  <a:pt x="1426098" y="2570480"/>
                </a:lnTo>
                <a:lnTo>
                  <a:pt x="1412761" y="2572703"/>
                </a:lnTo>
                <a:lnTo>
                  <a:pt x="1399106" y="2574925"/>
                </a:lnTo>
                <a:lnTo>
                  <a:pt x="1385452" y="2576513"/>
                </a:lnTo>
                <a:lnTo>
                  <a:pt x="1371480" y="2577465"/>
                </a:lnTo>
                <a:lnTo>
                  <a:pt x="1356555" y="2578100"/>
                </a:lnTo>
                <a:lnTo>
                  <a:pt x="1341948" y="2578100"/>
                </a:lnTo>
                <a:lnTo>
                  <a:pt x="1334327" y="2578100"/>
                </a:lnTo>
                <a:lnTo>
                  <a:pt x="1324165" y="2578100"/>
                </a:lnTo>
                <a:lnTo>
                  <a:pt x="1314322" y="2577465"/>
                </a:lnTo>
                <a:lnTo>
                  <a:pt x="1304478" y="2576830"/>
                </a:lnTo>
                <a:lnTo>
                  <a:pt x="1294951" y="2575560"/>
                </a:lnTo>
                <a:lnTo>
                  <a:pt x="1285107" y="2574290"/>
                </a:lnTo>
                <a:lnTo>
                  <a:pt x="1275898" y="2572703"/>
                </a:lnTo>
                <a:lnTo>
                  <a:pt x="1266372" y="2571115"/>
                </a:lnTo>
                <a:lnTo>
                  <a:pt x="1257163" y="2568893"/>
                </a:lnTo>
                <a:lnTo>
                  <a:pt x="1247637" y="2566670"/>
                </a:lnTo>
                <a:lnTo>
                  <a:pt x="1238746" y="2564130"/>
                </a:lnTo>
                <a:lnTo>
                  <a:pt x="1229854" y="2561273"/>
                </a:lnTo>
                <a:lnTo>
                  <a:pt x="1220646" y="2558415"/>
                </a:lnTo>
                <a:lnTo>
                  <a:pt x="1212072" y="2555240"/>
                </a:lnTo>
                <a:lnTo>
                  <a:pt x="1203498" y="2552065"/>
                </a:lnTo>
                <a:lnTo>
                  <a:pt x="1194924" y="2548255"/>
                </a:lnTo>
                <a:lnTo>
                  <a:pt x="1186351" y="2544445"/>
                </a:lnTo>
                <a:lnTo>
                  <a:pt x="1178094" y="2540318"/>
                </a:lnTo>
                <a:lnTo>
                  <a:pt x="1169521" y="2536190"/>
                </a:lnTo>
                <a:lnTo>
                  <a:pt x="1161264" y="2531745"/>
                </a:lnTo>
                <a:lnTo>
                  <a:pt x="1153008" y="2526983"/>
                </a:lnTo>
                <a:lnTo>
                  <a:pt x="1137449" y="2517458"/>
                </a:lnTo>
                <a:lnTo>
                  <a:pt x="1121889" y="2506980"/>
                </a:lnTo>
                <a:lnTo>
                  <a:pt x="1106647" y="2495868"/>
                </a:lnTo>
                <a:lnTo>
                  <a:pt x="1092040" y="2484120"/>
                </a:lnTo>
                <a:lnTo>
                  <a:pt x="1077750" y="2471420"/>
                </a:lnTo>
                <a:lnTo>
                  <a:pt x="1063460" y="2458403"/>
                </a:lnTo>
                <a:lnTo>
                  <a:pt x="1049806" y="2444750"/>
                </a:lnTo>
                <a:lnTo>
                  <a:pt x="1036469" y="2430780"/>
                </a:lnTo>
                <a:lnTo>
                  <a:pt x="1023767" y="2415858"/>
                </a:lnTo>
                <a:lnTo>
                  <a:pt x="1011065" y="2400935"/>
                </a:lnTo>
                <a:lnTo>
                  <a:pt x="998999" y="2385378"/>
                </a:lnTo>
                <a:lnTo>
                  <a:pt x="986932" y="2369503"/>
                </a:lnTo>
                <a:lnTo>
                  <a:pt x="975500" y="2352993"/>
                </a:lnTo>
                <a:lnTo>
                  <a:pt x="964386" y="2336483"/>
                </a:lnTo>
                <a:lnTo>
                  <a:pt x="953272" y="2319655"/>
                </a:lnTo>
                <a:lnTo>
                  <a:pt x="942793" y="2302510"/>
                </a:lnTo>
                <a:lnTo>
                  <a:pt x="932632" y="2284730"/>
                </a:lnTo>
                <a:lnTo>
                  <a:pt x="922470" y="2266633"/>
                </a:lnTo>
                <a:lnTo>
                  <a:pt x="913261" y="2249170"/>
                </a:lnTo>
                <a:lnTo>
                  <a:pt x="904052" y="2230755"/>
                </a:lnTo>
                <a:lnTo>
                  <a:pt x="894844" y="2212975"/>
                </a:lnTo>
                <a:lnTo>
                  <a:pt x="886270" y="2194560"/>
                </a:lnTo>
                <a:lnTo>
                  <a:pt x="878014" y="2176145"/>
                </a:lnTo>
                <a:lnTo>
                  <a:pt x="870075" y="2157413"/>
                </a:lnTo>
                <a:lnTo>
                  <a:pt x="862136" y="2138998"/>
                </a:lnTo>
                <a:lnTo>
                  <a:pt x="854515" y="2120900"/>
                </a:lnTo>
                <a:lnTo>
                  <a:pt x="847529" y="2102485"/>
                </a:lnTo>
                <a:lnTo>
                  <a:pt x="840543" y="2084388"/>
                </a:lnTo>
                <a:lnTo>
                  <a:pt x="827524" y="2048193"/>
                </a:lnTo>
                <a:lnTo>
                  <a:pt x="816092" y="2012950"/>
                </a:lnTo>
                <a:lnTo>
                  <a:pt x="805296" y="1978660"/>
                </a:lnTo>
                <a:lnTo>
                  <a:pt x="795769" y="1945640"/>
                </a:lnTo>
                <a:lnTo>
                  <a:pt x="786561" y="1914525"/>
                </a:lnTo>
                <a:lnTo>
                  <a:pt x="779257" y="1884680"/>
                </a:lnTo>
                <a:lnTo>
                  <a:pt x="772271" y="1856423"/>
                </a:lnTo>
                <a:lnTo>
                  <a:pt x="766238" y="1831023"/>
                </a:lnTo>
                <a:lnTo>
                  <a:pt x="761157" y="1807845"/>
                </a:lnTo>
                <a:lnTo>
                  <a:pt x="757029" y="1787843"/>
                </a:lnTo>
                <a:lnTo>
                  <a:pt x="753536" y="1770698"/>
                </a:lnTo>
                <a:lnTo>
                  <a:pt x="749408" y="1746250"/>
                </a:lnTo>
                <a:lnTo>
                  <a:pt x="739246" y="1742758"/>
                </a:lnTo>
                <a:lnTo>
                  <a:pt x="728767" y="1738948"/>
                </a:lnTo>
                <a:lnTo>
                  <a:pt x="718288" y="1734503"/>
                </a:lnTo>
                <a:lnTo>
                  <a:pt x="707492" y="1729423"/>
                </a:lnTo>
                <a:lnTo>
                  <a:pt x="697013" y="1724025"/>
                </a:lnTo>
                <a:lnTo>
                  <a:pt x="686216" y="1718628"/>
                </a:lnTo>
                <a:lnTo>
                  <a:pt x="675102" y="1712595"/>
                </a:lnTo>
                <a:lnTo>
                  <a:pt x="664306" y="1706245"/>
                </a:lnTo>
                <a:lnTo>
                  <a:pt x="653509" y="1699260"/>
                </a:lnTo>
                <a:lnTo>
                  <a:pt x="642395" y="1692275"/>
                </a:lnTo>
                <a:lnTo>
                  <a:pt x="620802" y="1677352"/>
                </a:lnTo>
                <a:lnTo>
                  <a:pt x="599209" y="1661477"/>
                </a:lnTo>
                <a:lnTo>
                  <a:pt x="577933" y="1645285"/>
                </a:lnTo>
                <a:lnTo>
                  <a:pt x="557293" y="1628775"/>
                </a:lnTo>
                <a:lnTo>
                  <a:pt x="536970" y="1612265"/>
                </a:lnTo>
                <a:lnTo>
                  <a:pt x="517917" y="1595755"/>
                </a:lnTo>
                <a:lnTo>
                  <a:pt x="500134" y="1579562"/>
                </a:lnTo>
                <a:lnTo>
                  <a:pt x="482987" y="1564005"/>
                </a:lnTo>
                <a:lnTo>
                  <a:pt x="467745" y="1549717"/>
                </a:lnTo>
                <a:lnTo>
                  <a:pt x="441071" y="1524317"/>
                </a:lnTo>
                <a:lnTo>
                  <a:pt x="419795" y="1502727"/>
                </a:lnTo>
                <a:lnTo>
                  <a:pt x="398520" y="1480820"/>
                </a:lnTo>
                <a:lnTo>
                  <a:pt x="377562" y="1458277"/>
                </a:lnTo>
                <a:lnTo>
                  <a:pt x="356604" y="1435417"/>
                </a:lnTo>
                <a:lnTo>
                  <a:pt x="335963" y="1411922"/>
                </a:lnTo>
                <a:lnTo>
                  <a:pt x="315323" y="1388427"/>
                </a:lnTo>
                <a:lnTo>
                  <a:pt x="295000" y="1363980"/>
                </a:lnTo>
                <a:lnTo>
                  <a:pt x="275312" y="1339532"/>
                </a:lnTo>
                <a:lnTo>
                  <a:pt x="255624" y="1314132"/>
                </a:lnTo>
                <a:lnTo>
                  <a:pt x="236572" y="1289050"/>
                </a:lnTo>
                <a:lnTo>
                  <a:pt x="217836" y="1263650"/>
                </a:lnTo>
                <a:lnTo>
                  <a:pt x="199419" y="1237932"/>
                </a:lnTo>
                <a:lnTo>
                  <a:pt x="181636" y="1212215"/>
                </a:lnTo>
                <a:lnTo>
                  <a:pt x="164489" y="1185862"/>
                </a:lnTo>
                <a:lnTo>
                  <a:pt x="147976" y="1159827"/>
                </a:lnTo>
                <a:lnTo>
                  <a:pt x="131781" y="1133792"/>
                </a:lnTo>
                <a:lnTo>
                  <a:pt x="116539" y="1107440"/>
                </a:lnTo>
                <a:lnTo>
                  <a:pt x="102250" y="1081087"/>
                </a:lnTo>
                <a:lnTo>
                  <a:pt x="88595" y="1055052"/>
                </a:lnTo>
                <a:lnTo>
                  <a:pt x="75576" y="1029017"/>
                </a:lnTo>
                <a:lnTo>
                  <a:pt x="63509" y="1003300"/>
                </a:lnTo>
                <a:lnTo>
                  <a:pt x="52713" y="977265"/>
                </a:lnTo>
                <a:lnTo>
                  <a:pt x="42234" y="951547"/>
                </a:lnTo>
                <a:lnTo>
                  <a:pt x="37470" y="938847"/>
                </a:lnTo>
                <a:lnTo>
                  <a:pt x="33342" y="926147"/>
                </a:lnTo>
                <a:lnTo>
                  <a:pt x="28897" y="913765"/>
                </a:lnTo>
                <a:lnTo>
                  <a:pt x="25086" y="901065"/>
                </a:lnTo>
                <a:lnTo>
                  <a:pt x="21276" y="888365"/>
                </a:lnTo>
                <a:lnTo>
                  <a:pt x="18100" y="876300"/>
                </a:lnTo>
                <a:lnTo>
                  <a:pt x="14925" y="863917"/>
                </a:lnTo>
                <a:lnTo>
                  <a:pt x="12067" y="851852"/>
                </a:lnTo>
                <a:lnTo>
                  <a:pt x="9526" y="839470"/>
                </a:lnTo>
                <a:lnTo>
                  <a:pt x="7304" y="827722"/>
                </a:lnTo>
                <a:lnTo>
                  <a:pt x="5081" y="815975"/>
                </a:lnTo>
                <a:lnTo>
                  <a:pt x="3811" y="803910"/>
                </a:lnTo>
                <a:lnTo>
                  <a:pt x="2223" y="792480"/>
                </a:lnTo>
                <a:lnTo>
                  <a:pt x="1270" y="781050"/>
                </a:lnTo>
                <a:lnTo>
                  <a:pt x="635" y="769620"/>
                </a:lnTo>
                <a:lnTo>
                  <a:pt x="0" y="758190"/>
                </a:lnTo>
                <a:lnTo>
                  <a:pt x="0" y="746760"/>
                </a:lnTo>
                <a:lnTo>
                  <a:pt x="635" y="735965"/>
                </a:lnTo>
                <a:lnTo>
                  <a:pt x="1588" y="718185"/>
                </a:lnTo>
                <a:lnTo>
                  <a:pt x="3175" y="700405"/>
                </a:lnTo>
                <a:lnTo>
                  <a:pt x="5081" y="683260"/>
                </a:lnTo>
                <a:lnTo>
                  <a:pt x="7621" y="666115"/>
                </a:lnTo>
                <a:lnTo>
                  <a:pt x="10479" y="649605"/>
                </a:lnTo>
                <a:lnTo>
                  <a:pt x="13972" y="633412"/>
                </a:lnTo>
                <a:lnTo>
                  <a:pt x="17465" y="617855"/>
                </a:lnTo>
                <a:lnTo>
                  <a:pt x="21276" y="602297"/>
                </a:lnTo>
                <a:lnTo>
                  <a:pt x="25721" y="586740"/>
                </a:lnTo>
                <a:lnTo>
                  <a:pt x="30802" y="572135"/>
                </a:lnTo>
                <a:lnTo>
                  <a:pt x="35883" y="557530"/>
                </a:lnTo>
                <a:lnTo>
                  <a:pt x="41281" y="543560"/>
                </a:lnTo>
                <a:lnTo>
                  <a:pt x="46997" y="529907"/>
                </a:lnTo>
                <a:lnTo>
                  <a:pt x="52713" y="516572"/>
                </a:lnTo>
                <a:lnTo>
                  <a:pt x="59063" y="503237"/>
                </a:lnTo>
                <a:lnTo>
                  <a:pt x="65732" y="490855"/>
                </a:lnTo>
                <a:lnTo>
                  <a:pt x="72400" y="478155"/>
                </a:lnTo>
                <a:lnTo>
                  <a:pt x="79386" y="466407"/>
                </a:lnTo>
                <a:lnTo>
                  <a:pt x="86372" y="454342"/>
                </a:lnTo>
                <a:lnTo>
                  <a:pt x="93994" y="442912"/>
                </a:lnTo>
                <a:lnTo>
                  <a:pt x="101615" y="431800"/>
                </a:lnTo>
                <a:lnTo>
                  <a:pt x="109553" y="421005"/>
                </a:lnTo>
                <a:lnTo>
                  <a:pt x="117174" y="410527"/>
                </a:lnTo>
                <a:lnTo>
                  <a:pt x="125431" y="400685"/>
                </a:lnTo>
                <a:lnTo>
                  <a:pt x="133369" y="390842"/>
                </a:lnTo>
                <a:lnTo>
                  <a:pt x="141625" y="381000"/>
                </a:lnTo>
                <a:lnTo>
                  <a:pt x="149882" y="371792"/>
                </a:lnTo>
                <a:lnTo>
                  <a:pt x="158455" y="362902"/>
                </a:lnTo>
                <a:lnTo>
                  <a:pt x="166711" y="354012"/>
                </a:lnTo>
                <a:lnTo>
                  <a:pt x="175285" y="345757"/>
                </a:lnTo>
                <a:lnTo>
                  <a:pt x="183541" y="337502"/>
                </a:lnTo>
                <a:lnTo>
                  <a:pt x="192115" y="330200"/>
                </a:lnTo>
                <a:lnTo>
                  <a:pt x="208945" y="314959"/>
                </a:lnTo>
                <a:lnTo>
                  <a:pt x="226093" y="301625"/>
                </a:lnTo>
                <a:lnTo>
                  <a:pt x="242605" y="288925"/>
                </a:lnTo>
                <a:lnTo>
                  <a:pt x="258800" y="277495"/>
                </a:lnTo>
                <a:lnTo>
                  <a:pt x="272357" y="268175"/>
                </a:lnTo>
                <a:lnTo>
                  <a:pt x="271149" y="257634"/>
                </a:lnTo>
                <a:lnTo>
                  <a:pt x="270193" y="246530"/>
                </a:lnTo>
                <a:lnTo>
                  <a:pt x="269875" y="234791"/>
                </a:lnTo>
                <a:lnTo>
                  <a:pt x="270193" y="223686"/>
                </a:lnTo>
                <a:lnTo>
                  <a:pt x="271149" y="212582"/>
                </a:lnTo>
                <a:lnTo>
                  <a:pt x="272422" y="201477"/>
                </a:lnTo>
                <a:lnTo>
                  <a:pt x="274651" y="190690"/>
                </a:lnTo>
                <a:lnTo>
                  <a:pt x="277199" y="179903"/>
                </a:lnTo>
                <a:lnTo>
                  <a:pt x="280064" y="169433"/>
                </a:lnTo>
                <a:lnTo>
                  <a:pt x="283567" y="158963"/>
                </a:lnTo>
                <a:lnTo>
                  <a:pt x="287388" y="149127"/>
                </a:lnTo>
                <a:lnTo>
                  <a:pt x="291846" y="139292"/>
                </a:lnTo>
                <a:lnTo>
                  <a:pt x="296622" y="130091"/>
                </a:lnTo>
                <a:lnTo>
                  <a:pt x="302035" y="120573"/>
                </a:lnTo>
                <a:lnTo>
                  <a:pt x="307766" y="111689"/>
                </a:lnTo>
                <a:lnTo>
                  <a:pt x="313816" y="103123"/>
                </a:lnTo>
                <a:lnTo>
                  <a:pt x="320821" y="94874"/>
                </a:lnTo>
                <a:lnTo>
                  <a:pt x="327508" y="86942"/>
                </a:lnTo>
                <a:lnTo>
                  <a:pt x="334831" y="79010"/>
                </a:lnTo>
                <a:lnTo>
                  <a:pt x="342792" y="71713"/>
                </a:lnTo>
                <a:lnTo>
                  <a:pt x="350752" y="65050"/>
                </a:lnTo>
                <a:lnTo>
                  <a:pt x="359031" y="58071"/>
                </a:lnTo>
                <a:lnTo>
                  <a:pt x="367628" y="52042"/>
                </a:lnTo>
                <a:lnTo>
                  <a:pt x="376543" y="46331"/>
                </a:lnTo>
                <a:lnTo>
                  <a:pt x="386096" y="41255"/>
                </a:lnTo>
                <a:lnTo>
                  <a:pt x="395330" y="36179"/>
                </a:lnTo>
                <a:lnTo>
                  <a:pt x="405201" y="31737"/>
                </a:lnTo>
                <a:lnTo>
                  <a:pt x="415072" y="27930"/>
                </a:lnTo>
                <a:lnTo>
                  <a:pt x="425579" y="24440"/>
                </a:lnTo>
                <a:lnTo>
                  <a:pt x="436087" y="21584"/>
                </a:lnTo>
                <a:lnTo>
                  <a:pt x="446913" y="19046"/>
                </a:lnTo>
                <a:lnTo>
                  <a:pt x="457739" y="16825"/>
                </a:lnTo>
                <a:lnTo>
                  <a:pt x="468883" y="15556"/>
                </a:lnTo>
                <a:lnTo>
                  <a:pt x="480028" y="14604"/>
                </a:lnTo>
                <a:lnTo>
                  <a:pt x="491172" y="14287"/>
                </a:lnTo>
                <a:lnTo>
                  <a:pt x="502635" y="14604"/>
                </a:lnTo>
                <a:lnTo>
                  <a:pt x="514098" y="15556"/>
                </a:lnTo>
                <a:lnTo>
                  <a:pt x="525243" y="16825"/>
                </a:lnTo>
                <a:lnTo>
                  <a:pt x="536069" y="19046"/>
                </a:lnTo>
                <a:lnTo>
                  <a:pt x="546895" y="21584"/>
                </a:lnTo>
                <a:lnTo>
                  <a:pt x="557402" y="24440"/>
                </a:lnTo>
                <a:lnTo>
                  <a:pt x="567273" y="27930"/>
                </a:lnTo>
                <a:lnTo>
                  <a:pt x="577462" y="31737"/>
                </a:lnTo>
                <a:lnTo>
                  <a:pt x="587333" y="36179"/>
                </a:lnTo>
                <a:lnTo>
                  <a:pt x="596886" y="41255"/>
                </a:lnTo>
                <a:lnTo>
                  <a:pt x="606438" y="46331"/>
                </a:lnTo>
                <a:lnTo>
                  <a:pt x="615354" y="52042"/>
                </a:lnTo>
                <a:lnTo>
                  <a:pt x="623951" y="58071"/>
                </a:lnTo>
                <a:lnTo>
                  <a:pt x="632229" y="65050"/>
                </a:lnTo>
                <a:lnTo>
                  <a:pt x="640190" y="71713"/>
                </a:lnTo>
                <a:lnTo>
                  <a:pt x="647832" y="79010"/>
                </a:lnTo>
                <a:lnTo>
                  <a:pt x="655474" y="86942"/>
                </a:lnTo>
                <a:lnTo>
                  <a:pt x="662160" y="94874"/>
                </a:lnTo>
                <a:lnTo>
                  <a:pt x="668529" y="103123"/>
                </a:lnTo>
                <a:lnTo>
                  <a:pt x="674897" y="111689"/>
                </a:lnTo>
                <a:lnTo>
                  <a:pt x="680628" y="120573"/>
                </a:lnTo>
                <a:lnTo>
                  <a:pt x="686041" y="130091"/>
                </a:lnTo>
                <a:lnTo>
                  <a:pt x="691136" y="139292"/>
                </a:lnTo>
                <a:lnTo>
                  <a:pt x="695275" y="149127"/>
                </a:lnTo>
                <a:lnTo>
                  <a:pt x="699415" y="158963"/>
                </a:lnTo>
                <a:lnTo>
                  <a:pt x="702917" y="169433"/>
                </a:lnTo>
                <a:lnTo>
                  <a:pt x="705783" y="179903"/>
                </a:lnTo>
                <a:lnTo>
                  <a:pt x="708330" y="190690"/>
                </a:lnTo>
                <a:lnTo>
                  <a:pt x="710241" y="201477"/>
                </a:lnTo>
                <a:lnTo>
                  <a:pt x="711514" y="212582"/>
                </a:lnTo>
                <a:lnTo>
                  <a:pt x="712151" y="223686"/>
                </a:lnTo>
                <a:lnTo>
                  <a:pt x="712788" y="234791"/>
                </a:lnTo>
                <a:lnTo>
                  <a:pt x="712151" y="246530"/>
                </a:lnTo>
                <a:lnTo>
                  <a:pt x="711514" y="257634"/>
                </a:lnTo>
                <a:lnTo>
                  <a:pt x="710241" y="268739"/>
                </a:lnTo>
                <a:lnTo>
                  <a:pt x="708330" y="279526"/>
                </a:lnTo>
                <a:lnTo>
                  <a:pt x="705783" y="290313"/>
                </a:lnTo>
                <a:lnTo>
                  <a:pt x="702917" y="300783"/>
                </a:lnTo>
                <a:lnTo>
                  <a:pt x="699415" y="310619"/>
                </a:lnTo>
                <a:lnTo>
                  <a:pt x="695275" y="320771"/>
                </a:lnTo>
                <a:lnTo>
                  <a:pt x="691136" y="330607"/>
                </a:lnTo>
                <a:lnTo>
                  <a:pt x="686041" y="340125"/>
                </a:lnTo>
                <a:lnTo>
                  <a:pt x="680628" y="349643"/>
                </a:lnTo>
                <a:lnTo>
                  <a:pt x="674897" y="358527"/>
                </a:lnTo>
                <a:lnTo>
                  <a:pt x="668529" y="367093"/>
                </a:lnTo>
                <a:lnTo>
                  <a:pt x="662160" y="375342"/>
                </a:lnTo>
                <a:lnTo>
                  <a:pt x="655474" y="383274"/>
                </a:lnTo>
                <a:lnTo>
                  <a:pt x="647832" y="390889"/>
                </a:lnTo>
                <a:lnTo>
                  <a:pt x="640190" y="398503"/>
                </a:lnTo>
                <a:lnTo>
                  <a:pt x="632229" y="405166"/>
                </a:lnTo>
                <a:lnTo>
                  <a:pt x="623951" y="411511"/>
                </a:lnTo>
                <a:lnTo>
                  <a:pt x="615354" y="417857"/>
                </a:lnTo>
                <a:lnTo>
                  <a:pt x="606438" y="423568"/>
                </a:lnTo>
                <a:lnTo>
                  <a:pt x="596886" y="428961"/>
                </a:lnTo>
                <a:lnTo>
                  <a:pt x="587333" y="434038"/>
                </a:lnTo>
                <a:lnTo>
                  <a:pt x="577462" y="438162"/>
                </a:lnTo>
                <a:lnTo>
                  <a:pt x="567273" y="442287"/>
                </a:lnTo>
                <a:lnTo>
                  <a:pt x="557402" y="445777"/>
                </a:lnTo>
                <a:lnTo>
                  <a:pt x="546895" y="448632"/>
                </a:lnTo>
                <a:lnTo>
                  <a:pt x="536069" y="451170"/>
                </a:lnTo>
                <a:lnTo>
                  <a:pt x="525243" y="453074"/>
                </a:lnTo>
                <a:lnTo>
                  <a:pt x="514098" y="454343"/>
                </a:lnTo>
                <a:lnTo>
                  <a:pt x="502635" y="455295"/>
                </a:lnTo>
                <a:lnTo>
                  <a:pt x="491172" y="455612"/>
                </a:lnTo>
                <a:lnTo>
                  <a:pt x="480028" y="455295"/>
                </a:lnTo>
                <a:lnTo>
                  <a:pt x="468883" y="454343"/>
                </a:lnTo>
                <a:lnTo>
                  <a:pt x="457739" y="453074"/>
                </a:lnTo>
                <a:lnTo>
                  <a:pt x="446913" y="451170"/>
                </a:lnTo>
                <a:lnTo>
                  <a:pt x="436087" y="448632"/>
                </a:lnTo>
                <a:lnTo>
                  <a:pt x="425579" y="445777"/>
                </a:lnTo>
                <a:lnTo>
                  <a:pt x="415072" y="442287"/>
                </a:lnTo>
                <a:lnTo>
                  <a:pt x="405201" y="438162"/>
                </a:lnTo>
                <a:lnTo>
                  <a:pt x="395330" y="434038"/>
                </a:lnTo>
                <a:lnTo>
                  <a:pt x="386096" y="428961"/>
                </a:lnTo>
                <a:lnTo>
                  <a:pt x="376543" y="423568"/>
                </a:lnTo>
                <a:lnTo>
                  <a:pt x="367628" y="417857"/>
                </a:lnTo>
                <a:lnTo>
                  <a:pt x="359031" y="411511"/>
                </a:lnTo>
                <a:lnTo>
                  <a:pt x="350752" y="405166"/>
                </a:lnTo>
                <a:lnTo>
                  <a:pt x="342792" y="398503"/>
                </a:lnTo>
                <a:lnTo>
                  <a:pt x="334831" y="390889"/>
                </a:lnTo>
                <a:lnTo>
                  <a:pt x="327508" y="383274"/>
                </a:lnTo>
                <a:lnTo>
                  <a:pt x="320821" y="375342"/>
                </a:lnTo>
                <a:lnTo>
                  <a:pt x="313816" y="367093"/>
                </a:lnTo>
                <a:lnTo>
                  <a:pt x="307766" y="358527"/>
                </a:lnTo>
                <a:lnTo>
                  <a:pt x="302035" y="349643"/>
                </a:lnTo>
                <a:lnTo>
                  <a:pt x="298339" y="343145"/>
                </a:lnTo>
                <a:lnTo>
                  <a:pt x="296905" y="344170"/>
                </a:lnTo>
                <a:lnTo>
                  <a:pt x="283251" y="353695"/>
                </a:lnTo>
                <a:lnTo>
                  <a:pt x="268644" y="364807"/>
                </a:lnTo>
                <a:lnTo>
                  <a:pt x="254672" y="376555"/>
                </a:lnTo>
                <a:lnTo>
                  <a:pt x="240382" y="389255"/>
                </a:lnTo>
                <a:lnTo>
                  <a:pt x="225775" y="402907"/>
                </a:lnTo>
                <a:lnTo>
                  <a:pt x="211485" y="417830"/>
                </a:lnTo>
                <a:lnTo>
                  <a:pt x="204499" y="425450"/>
                </a:lnTo>
                <a:lnTo>
                  <a:pt x="197196" y="433705"/>
                </a:lnTo>
                <a:lnTo>
                  <a:pt x="190527" y="441642"/>
                </a:lnTo>
                <a:lnTo>
                  <a:pt x="183541" y="450215"/>
                </a:lnTo>
                <a:lnTo>
                  <a:pt x="176873" y="458787"/>
                </a:lnTo>
                <a:lnTo>
                  <a:pt x="169887" y="467995"/>
                </a:lnTo>
                <a:lnTo>
                  <a:pt x="163536" y="477202"/>
                </a:lnTo>
                <a:lnTo>
                  <a:pt x="156868" y="486727"/>
                </a:lnTo>
                <a:lnTo>
                  <a:pt x="150834" y="496570"/>
                </a:lnTo>
                <a:lnTo>
                  <a:pt x="144801" y="507047"/>
                </a:lnTo>
                <a:lnTo>
                  <a:pt x="139085" y="517525"/>
                </a:lnTo>
                <a:lnTo>
                  <a:pt x="133369" y="527685"/>
                </a:lnTo>
                <a:lnTo>
                  <a:pt x="127971" y="539115"/>
                </a:lnTo>
                <a:lnTo>
                  <a:pt x="122573" y="550227"/>
                </a:lnTo>
                <a:lnTo>
                  <a:pt x="117492" y="561657"/>
                </a:lnTo>
                <a:lnTo>
                  <a:pt x="112729" y="573405"/>
                </a:lnTo>
                <a:lnTo>
                  <a:pt x="107966" y="585787"/>
                </a:lnTo>
                <a:lnTo>
                  <a:pt x="103837" y="597852"/>
                </a:lnTo>
                <a:lnTo>
                  <a:pt x="99709" y="610870"/>
                </a:lnTo>
                <a:lnTo>
                  <a:pt x="96216" y="623887"/>
                </a:lnTo>
                <a:lnTo>
                  <a:pt x="92723" y="637222"/>
                </a:lnTo>
                <a:lnTo>
                  <a:pt x="89230" y="650875"/>
                </a:lnTo>
                <a:lnTo>
                  <a:pt x="86690" y="664845"/>
                </a:lnTo>
                <a:lnTo>
                  <a:pt x="84467" y="679132"/>
                </a:lnTo>
                <a:lnTo>
                  <a:pt x="82244" y="693737"/>
                </a:lnTo>
                <a:lnTo>
                  <a:pt x="80657" y="708660"/>
                </a:lnTo>
                <a:lnTo>
                  <a:pt x="79386" y="723900"/>
                </a:lnTo>
                <a:lnTo>
                  <a:pt x="78434" y="739140"/>
                </a:lnTo>
                <a:lnTo>
                  <a:pt x="78116" y="751840"/>
                </a:lnTo>
                <a:lnTo>
                  <a:pt x="78434" y="764857"/>
                </a:lnTo>
                <a:lnTo>
                  <a:pt x="79386" y="777875"/>
                </a:lnTo>
                <a:lnTo>
                  <a:pt x="80339" y="790892"/>
                </a:lnTo>
                <a:lnTo>
                  <a:pt x="82244" y="804227"/>
                </a:lnTo>
                <a:lnTo>
                  <a:pt x="84467" y="817880"/>
                </a:lnTo>
                <a:lnTo>
                  <a:pt x="87325" y="832167"/>
                </a:lnTo>
                <a:lnTo>
                  <a:pt x="90501" y="846137"/>
                </a:lnTo>
                <a:lnTo>
                  <a:pt x="93994" y="860425"/>
                </a:lnTo>
                <a:lnTo>
                  <a:pt x="98122" y="874712"/>
                </a:lnTo>
                <a:lnTo>
                  <a:pt x="102567" y="889317"/>
                </a:lnTo>
                <a:lnTo>
                  <a:pt x="107648" y="903922"/>
                </a:lnTo>
                <a:lnTo>
                  <a:pt x="112729" y="918845"/>
                </a:lnTo>
                <a:lnTo>
                  <a:pt x="118445" y="933450"/>
                </a:lnTo>
                <a:lnTo>
                  <a:pt x="124478" y="948690"/>
                </a:lnTo>
                <a:lnTo>
                  <a:pt x="131146" y="963612"/>
                </a:lnTo>
                <a:lnTo>
                  <a:pt x="137815" y="979170"/>
                </a:lnTo>
                <a:lnTo>
                  <a:pt x="145118" y="994092"/>
                </a:lnTo>
                <a:lnTo>
                  <a:pt x="152739" y="1009650"/>
                </a:lnTo>
                <a:lnTo>
                  <a:pt x="160678" y="1025207"/>
                </a:lnTo>
                <a:lnTo>
                  <a:pt x="168934" y="1040447"/>
                </a:lnTo>
                <a:lnTo>
                  <a:pt x="177190" y="1056005"/>
                </a:lnTo>
                <a:lnTo>
                  <a:pt x="186082" y="1071562"/>
                </a:lnTo>
                <a:lnTo>
                  <a:pt x="194973" y="1087120"/>
                </a:lnTo>
                <a:lnTo>
                  <a:pt x="204499" y="1102677"/>
                </a:lnTo>
                <a:lnTo>
                  <a:pt x="213708" y="1118235"/>
                </a:lnTo>
                <a:lnTo>
                  <a:pt x="233396" y="1149032"/>
                </a:lnTo>
                <a:lnTo>
                  <a:pt x="254354" y="1180147"/>
                </a:lnTo>
                <a:lnTo>
                  <a:pt x="275947" y="1210945"/>
                </a:lnTo>
                <a:lnTo>
                  <a:pt x="279123" y="1209992"/>
                </a:lnTo>
                <a:lnTo>
                  <a:pt x="282616" y="1209357"/>
                </a:lnTo>
                <a:lnTo>
                  <a:pt x="286109" y="1208405"/>
                </a:lnTo>
                <a:lnTo>
                  <a:pt x="289602" y="1208405"/>
                </a:lnTo>
                <a:lnTo>
                  <a:pt x="1358778" y="1208405"/>
                </a:lnTo>
                <a:lnTo>
                  <a:pt x="1379418" y="1181100"/>
                </a:lnTo>
                <a:lnTo>
                  <a:pt x="1399106" y="1153477"/>
                </a:lnTo>
                <a:lnTo>
                  <a:pt x="1418159" y="1125855"/>
                </a:lnTo>
                <a:lnTo>
                  <a:pt x="1436259" y="1098232"/>
                </a:lnTo>
                <a:lnTo>
                  <a:pt x="1444833" y="1084580"/>
                </a:lnTo>
                <a:lnTo>
                  <a:pt x="1453089" y="1070292"/>
                </a:lnTo>
                <a:lnTo>
                  <a:pt x="1461345" y="1056640"/>
                </a:lnTo>
                <a:lnTo>
                  <a:pt x="1469284" y="1042670"/>
                </a:lnTo>
                <a:lnTo>
                  <a:pt x="1476905" y="1029017"/>
                </a:lnTo>
                <a:lnTo>
                  <a:pt x="1483891" y="1015365"/>
                </a:lnTo>
                <a:lnTo>
                  <a:pt x="1490877" y="1001395"/>
                </a:lnTo>
                <a:lnTo>
                  <a:pt x="1497228" y="987742"/>
                </a:lnTo>
                <a:lnTo>
                  <a:pt x="1503261" y="974407"/>
                </a:lnTo>
                <a:lnTo>
                  <a:pt x="1509612" y="960755"/>
                </a:lnTo>
                <a:lnTo>
                  <a:pt x="1515010" y="947102"/>
                </a:lnTo>
                <a:lnTo>
                  <a:pt x="1520091" y="933767"/>
                </a:lnTo>
                <a:lnTo>
                  <a:pt x="1524537" y="920432"/>
                </a:lnTo>
                <a:lnTo>
                  <a:pt x="1528982" y="907097"/>
                </a:lnTo>
                <a:lnTo>
                  <a:pt x="1533110" y="893762"/>
                </a:lnTo>
                <a:lnTo>
                  <a:pt x="1536604" y="881062"/>
                </a:lnTo>
                <a:lnTo>
                  <a:pt x="1539779" y="868045"/>
                </a:lnTo>
                <a:lnTo>
                  <a:pt x="1542637" y="855027"/>
                </a:lnTo>
                <a:lnTo>
                  <a:pt x="1544860" y="842327"/>
                </a:lnTo>
                <a:lnTo>
                  <a:pt x="1546447" y="829945"/>
                </a:lnTo>
                <a:lnTo>
                  <a:pt x="1548035" y="817245"/>
                </a:lnTo>
                <a:lnTo>
                  <a:pt x="1548670" y="805180"/>
                </a:lnTo>
                <a:lnTo>
                  <a:pt x="1549305" y="792797"/>
                </a:lnTo>
                <a:lnTo>
                  <a:pt x="1548988" y="781050"/>
                </a:lnTo>
                <a:lnTo>
                  <a:pt x="1548670" y="765175"/>
                </a:lnTo>
                <a:lnTo>
                  <a:pt x="1547718" y="749935"/>
                </a:lnTo>
                <a:lnTo>
                  <a:pt x="1546130" y="735012"/>
                </a:lnTo>
                <a:lnTo>
                  <a:pt x="1544542" y="719772"/>
                </a:lnTo>
                <a:lnTo>
                  <a:pt x="1542319" y="705485"/>
                </a:lnTo>
                <a:lnTo>
                  <a:pt x="1539779" y="691197"/>
                </a:lnTo>
                <a:lnTo>
                  <a:pt x="1537238" y="676592"/>
                </a:lnTo>
                <a:lnTo>
                  <a:pt x="1534063" y="662940"/>
                </a:lnTo>
                <a:lnTo>
                  <a:pt x="1530252" y="649287"/>
                </a:lnTo>
                <a:lnTo>
                  <a:pt x="1526760" y="635952"/>
                </a:lnTo>
                <a:lnTo>
                  <a:pt x="1522949" y="623252"/>
                </a:lnTo>
                <a:lnTo>
                  <a:pt x="1518503" y="610235"/>
                </a:lnTo>
                <a:lnTo>
                  <a:pt x="1513740" y="597535"/>
                </a:lnTo>
                <a:lnTo>
                  <a:pt x="1508660" y="585470"/>
                </a:lnTo>
                <a:lnTo>
                  <a:pt x="1503896" y="573087"/>
                </a:lnTo>
                <a:lnTo>
                  <a:pt x="1498498" y="561340"/>
                </a:lnTo>
                <a:lnTo>
                  <a:pt x="1492465" y="549910"/>
                </a:lnTo>
                <a:lnTo>
                  <a:pt x="1486749" y="538162"/>
                </a:lnTo>
                <a:lnTo>
                  <a:pt x="1480715" y="527050"/>
                </a:lnTo>
                <a:lnTo>
                  <a:pt x="1474682" y="516255"/>
                </a:lnTo>
                <a:lnTo>
                  <a:pt x="1468014" y="505460"/>
                </a:lnTo>
                <a:lnTo>
                  <a:pt x="1461663" y="494982"/>
                </a:lnTo>
                <a:lnTo>
                  <a:pt x="1454994" y="485140"/>
                </a:lnTo>
                <a:lnTo>
                  <a:pt x="1447691" y="475297"/>
                </a:lnTo>
                <a:lnTo>
                  <a:pt x="1440705" y="465772"/>
                </a:lnTo>
                <a:lnTo>
                  <a:pt x="1433401" y="455930"/>
                </a:lnTo>
                <a:lnTo>
                  <a:pt x="1426098" y="447040"/>
                </a:lnTo>
                <a:lnTo>
                  <a:pt x="1418476" y="437832"/>
                </a:lnTo>
                <a:lnTo>
                  <a:pt x="1410855" y="428942"/>
                </a:lnTo>
                <a:lnTo>
                  <a:pt x="1402917" y="420370"/>
                </a:lnTo>
                <a:lnTo>
                  <a:pt x="1395296" y="412115"/>
                </a:lnTo>
                <a:lnTo>
                  <a:pt x="1387357" y="404177"/>
                </a:lnTo>
                <a:lnTo>
                  <a:pt x="1371480" y="388302"/>
                </a:lnTo>
                <a:lnTo>
                  <a:pt x="1355285" y="374015"/>
                </a:lnTo>
                <a:lnTo>
                  <a:pt x="1338772" y="360045"/>
                </a:lnTo>
                <a:lnTo>
                  <a:pt x="1322260" y="347027"/>
                </a:lnTo>
                <a:lnTo>
                  <a:pt x="1306065" y="334962"/>
                </a:lnTo>
                <a:lnTo>
                  <a:pt x="1289870" y="323850"/>
                </a:lnTo>
                <a:lnTo>
                  <a:pt x="1273676" y="313372"/>
                </a:lnTo>
                <a:lnTo>
                  <a:pt x="1262693" y="306783"/>
                </a:lnTo>
                <a:lnTo>
                  <a:pt x="1262392" y="307587"/>
                </a:lnTo>
                <a:lnTo>
                  <a:pt x="1257633" y="317458"/>
                </a:lnTo>
                <a:lnTo>
                  <a:pt x="1252874" y="327011"/>
                </a:lnTo>
                <a:lnTo>
                  <a:pt x="1247481" y="336563"/>
                </a:lnTo>
                <a:lnTo>
                  <a:pt x="1241770" y="345160"/>
                </a:lnTo>
                <a:lnTo>
                  <a:pt x="1235742" y="353757"/>
                </a:lnTo>
                <a:lnTo>
                  <a:pt x="1229079" y="362354"/>
                </a:lnTo>
                <a:lnTo>
                  <a:pt x="1222416" y="370315"/>
                </a:lnTo>
                <a:lnTo>
                  <a:pt x="1214802" y="377957"/>
                </a:lnTo>
                <a:lnTo>
                  <a:pt x="1207187" y="385599"/>
                </a:lnTo>
                <a:lnTo>
                  <a:pt x="1199255" y="392285"/>
                </a:lnTo>
                <a:lnTo>
                  <a:pt x="1190689" y="398972"/>
                </a:lnTo>
                <a:lnTo>
                  <a:pt x="1182123" y="405022"/>
                </a:lnTo>
                <a:lnTo>
                  <a:pt x="1173239" y="410753"/>
                </a:lnTo>
                <a:lnTo>
                  <a:pt x="1164038" y="416166"/>
                </a:lnTo>
                <a:lnTo>
                  <a:pt x="1154520" y="421261"/>
                </a:lnTo>
                <a:lnTo>
                  <a:pt x="1144684" y="425719"/>
                </a:lnTo>
                <a:lnTo>
                  <a:pt x="1134849" y="429540"/>
                </a:lnTo>
                <a:lnTo>
                  <a:pt x="1124696" y="432724"/>
                </a:lnTo>
                <a:lnTo>
                  <a:pt x="1114226" y="435908"/>
                </a:lnTo>
                <a:lnTo>
                  <a:pt x="1103439" y="438455"/>
                </a:lnTo>
                <a:lnTo>
                  <a:pt x="1092652" y="440366"/>
                </a:lnTo>
                <a:lnTo>
                  <a:pt x="1081547" y="441639"/>
                </a:lnTo>
                <a:lnTo>
                  <a:pt x="1070443" y="442595"/>
                </a:lnTo>
                <a:lnTo>
                  <a:pt x="1059021" y="442913"/>
                </a:lnTo>
                <a:lnTo>
                  <a:pt x="1047917" y="442595"/>
                </a:lnTo>
                <a:lnTo>
                  <a:pt x="1036178" y="441639"/>
                </a:lnTo>
                <a:lnTo>
                  <a:pt x="1025390" y="440366"/>
                </a:lnTo>
                <a:lnTo>
                  <a:pt x="1014286" y="438455"/>
                </a:lnTo>
                <a:lnTo>
                  <a:pt x="1003816" y="435908"/>
                </a:lnTo>
                <a:lnTo>
                  <a:pt x="993663" y="432724"/>
                </a:lnTo>
                <a:lnTo>
                  <a:pt x="983193" y="429540"/>
                </a:lnTo>
                <a:lnTo>
                  <a:pt x="973040" y="425719"/>
                </a:lnTo>
                <a:lnTo>
                  <a:pt x="963205" y="421261"/>
                </a:lnTo>
                <a:lnTo>
                  <a:pt x="954004" y="416166"/>
                </a:lnTo>
                <a:lnTo>
                  <a:pt x="944486" y="410753"/>
                </a:lnTo>
                <a:lnTo>
                  <a:pt x="935602" y="405022"/>
                </a:lnTo>
                <a:lnTo>
                  <a:pt x="927036" y="398972"/>
                </a:lnTo>
                <a:lnTo>
                  <a:pt x="918787" y="392285"/>
                </a:lnTo>
                <a:lnTo>
                  <a:pt x="910538" y="385599"/>
                </a:lnTo>
                <a:lnTo>
                  <a:pt x="902923" y="377957"/>
                </a:lnTo>
                <a:lnTo>
                  <a:pt x="895626" y="370315"/>
                </a:lnTo>
                <a:lnTo>
                  <a:pt x="888646" y="362354"/>
                </a:lnTo>
                <a:lnTo>
                  <a:pt x="881984" y="353757"/>
                </a:lnTo>
                <a:lnTo>
                  <a:pt x="875955" y="345160"/>
                </a:lnTo>
                <a:lnTo>
                  <a:pt x="870244" y="336563"/>
                </a:lnTo>
                <a:lnTo>
                  <a:pt x="864851" y="327011"/>
                </a:lnTo>
                <a:lnTo>
                  <a:pt x="860092" y="317458"/>
                </a:lnTo>
                <a:lnTo>
                  <a:pt x="855650" y="307587"/>
                </a:lnTo>
                <a:lnTo>
                  <a:pt x="851843" y="297398"/>
                </a:lnTo>
                <a:lnTo>
                  <a:pt x="848353" y="287527"/>
                </a:lnTo>
                <a:lnTo>
                  <a:pt x="845497" y="277020"/>
                </a:lnTo>
                <a:lnTo>
                  <a:pt x="842959" y="266194"/>
                </a:lnTo>
                <a:lnTo>
                  <a:pt x="840738" y="255367"/>
                </a:lnTo>
                <a:lnTo>
                  <a:pt x="839469" y="244223"/>
                </a:lnTo>
                <a:lnTo>
                  <a:pt x="838517" y="233079"/>
                </a:lnTo>
                <a:lnTo>
                  <a:pt x="838200" y="221616"/>
                </a:lnTo>
                <a:lnTo>
                  <a:pt x="838517" y="210153"/>
                </a:lnTo>
                <a:lnTo>
                  <a:pt x="839469" y="198690"/>
                </a:lnTo>
                <a:lnTo>
                  <a:pt x="840738" y="187864"/>
                </a:lnTo>
                <a:lnTo>
                  <a:pt x="842959" y="176719"/>
                </a:lnTo>
                <a:lnTo>
                  <a:pt x="845497" y="166212"/>
                </a:lnTo>
                <a:lnTo>
                  <a:pt x="848353" y="155704"/>
                </a:lnTo>
                <a:lnTo>
                  <a:pt x="851843" y="145515"/>
                </a:lnTo>
                <a:lnTo>
                  <a:pt x="855650" y="135326"/>
                </a:lnTo>
                <a:lnTo>
                  <a:pt x="860092" y="125455"/>
                </a:lnTo>
                <a:lnTo>
                  <a:pt x="864851" y="116221"/>
                </a:lnTo>
                <a:lnTo>
                  <a:pt x="870244" y="106668"/>
                </a:lnTo>
                <a:lnTo>
                  <a:pt x="875955" y="97753"/>
                </a:lnTo>
                <a:lnTo>
                  <a:pt x="881984" y="89156"/>
                </a:lnTo>
                <a:lnTo>
                  <a:pt x="888646" y="80877"/>
                </a:lnTo>
                <a:lnTo>
                  <a:pt x="895626" y="72598"/>
                </a:lnTo>
                <a:lnTo>
                  <a:pt x="902923" y="64956"/>
                </a:lnTo>
                <a:lnTo>
                  <a:pt x="910538" y="57633"/>
                </a:lnTo>
                <a:lnTo>
                  <a:pt x="918787" y="50946"/>
                </a:lnTo>
                <a:lnTo>
                  <a:pt x="927036" y="43941"/>
                </a:lnTo>
                <a:lnTo>
                  <a:pt x="935602" y="37891"/>
                </a:lnTo>
                <a:lnTo>
                  <a:pt x="944486" y="32160"/>
                </a:lnTo>
                <a:lnTo>
                  <a:pt x="954004" y="26747"/>
                </a:lnTo>
                <a:lnTo>
                  <a:pt x="963205" y="21970"/>
                </a:lnTo>
                <a:lnTo>
                  <a:pt x="973040" y="17831"/>
                </a:lnTo>
                <a:lnTo>
                  <a:pt x="983193" y="13692"/>
                </a:lnTo>
                <a:lnTo>
                  <a:pt x="993663" y="10189"/>
                </a:lnTo>
                <a:lnTo>
                  <a:pt x="1003816" y="7323"/>
                </a:lnTo>
                <a:lnTo>
                  <a:pt x="1014286" y="4776"/>
                </a:lnTo>
                <a:lnTo>
                  <a:pt x="1025390" y="2547"/>
                </a:lnTo>
                <a:lnTo>
                  <a:pt x="1036178" y="1274"/>
                </a:lnTo>
                <a:lnTo>
                  <a:pt x="1047917" y="318"/>
                </a:lnTo>
                <a:lnTo>
                  <a:pt x="105902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7425" name="KSO_Shape"/>
          <p:cNvSpPr>
            <a:spLocks noChangeAspect="1"/>
          </p:cNvSpPr>
          <p:nvPr/>
        </p:nvSpPr>
        <p:spPr bwMode="auto">
          <a:xfrm>
            <a:off x="9394190" y="2014220"/>
            <a:ext cx="456565" cy="635635"/>
          </a:xfrm>
          <a:custGeom>
            <a:avLst/>
            <a:gdLst>
              <a:gd name="T0" fmla="*/ 2751573 w 4387850"/>
              <a:gd name="T1" fmla="*/ 638208 h 6094413"/>
              <a:gd name="T2" fmla="*/ 2218529 w 4387850"/>
              <a:gd name="T3" fmla="*/ 1251968 h 6094413"/>
              <a:gd name="T4" fmla="*/ 3361447 w 4387850"/>
              <a:gd name="T5" fmla="*/ 874758 h 6094413"/>
              <a:gd name="T6" fmla="*/ 4127836 w 4387850"/>
              <a:gd name="T7" fmla="*/ 2232459 h 6094413"/>
              <a:gd name="T8" fmla="*/ 3986213 w 4387850"/>
              <a:gd name="T9" fmla="*/ 5565775 h 6094413"/>
              <a:gd name="T10" fmla="*/ 1518175 w 4387850"/>
              <a:gd name="T11" fmla="*/ 4851018 h 6094413"/>
              <a:gd name="T12" fmla="*/ 2381395 w 4387850"/>
              <a:gd name="T13" fmla="*/ 4459203 h 6094413"/>
              <a:gd name="T14" fmla="*/ 2506164 w 4387850"/>
              <a:gd name="T15" fmla="*/ 4405225 h 6094413"/>
              <a:gd name="T16" fmla="*/ 2603947 w 4387850"/>
              <a:gd name="T17" fmla="*/ 4350612 h 6094413"/>
              <a:gd name="T18" fmla="*/ 2715381 w 4387850"/>
              <a:gd name="T19" fmla="*/ 4275043 h 6094413"/>
              <a:gd name="T20" fmla="*/ 2834435 w 4387850"/>
              <a:gd name="T21" fmla="*/ 4175661 h 6094413"/>
              <a:gd name="T22" fmla="*/ 2955711 w 4387850"/>
              <a:gd name="T23" fmla="*/ 4049924 h 6094413"/>
              <a:gd name="T24" fmla="*/ 3073813 w 4387850"/>
              <a:gd name="T25" fmla="*/ 3894658 h 6094413"/>
              <a:gd name="T26" fmla="*/ 3183025 w 4387850"/>
              <a:gd name="T27" fmla="*/ 3707641 h 6094413"/>
              <a:gd name="T28" fmla="*/ 3277633 w 4387850"/>
              <a:gd name="T29" fmla="*/ 3485697 h 6094413"/>
              <a:gd name="T30" fmla="*/ 3305571 w 4387850"/>
              <a:gd name="T31" fmla="*/ 3359960 h 6094413"/>
              <a:gd name="T32" fmla="*/ 3232869 w 4387850"/>
              <a:gd name="T33" fmla="*/ 3348847 h 6094413"/>
              <a:gd name="T34" fmla="*/ 3163976 w 4387850"/>
              <a:gd name="T35" fmla="*/ 3328209 h 6094413"/>
              <a:gd name="T36" fmla="*/ 3099528 w 4387850"/>
              <a:gd name="T37" fmla="*/ 3298045 h 6094413"/>
              <a:gd name="T38" fmla="*/ 3040477 w 4387850"/>
              <a:gd name="T39" fmla="*/ 3259625 h 6094413"/>
              <a:gd name="T40" fmla="*/ 2987459 w 4387850"/>
              <a:gd name="T41" fmla="*/ 3213268 h 6094413"/>
              <a:gd name="T42" fmla="*/ 2941742 w 4387850"/>
              <a:gd name="T43" fmla="*/ 3160560 h 6094413"/>
              <a:gd name="T44" fmla="*/ 2903327 w 4387850"/>
              <a:gd name="T45" fmla="*/ 3101184 h 6094413"/>
              <a:gd name="T46" fmla="*/ 2873167 w 4387850"/>
              <a:gd name="T47" fmla="*/ 3036729 h 6094413"/>
              <a:gd name="T48" fmla="*/ 2852531 w 4387850"/>
              <a:gd name="T49" fmla="*/ 2967828 h 6094413"/>
              <a:gd name="T50" fmla="*/ 2841737 w 4387850"/>
              <a:gd name="T51" fmla="*/ 2895434 h 6094413"/>
              <a:gd name="T52" fmla="*/ 2842689 w 4387850"/>
              <a:gd name="T53" fmla="*/ 2811927 h 6094413"/>
              <a:gd name="T54" fmla="*/ 2858563 w 4387850"/>
              <a:gd name="T55" fmla="*/ 2723340 h 6094413"/>
              <a:gd name="T56" fmla="*/ 2889676 w 4387850"/>
              <a:gd name="T57" fmla="*/ 2640785 h 6094413"/>
              <a:gd name="T58" fmla="*/ 2933488 w 4387850"/>
              <a:gd name="T59" fmla="*/ 2566487 h 6094413"/>
              <a:gd name="T60" fmla="*/ 2989364 w 4387850"/>
              <a:gd name="T61" fmla="*/ 2500443 h 6094413"/>
              <a:gd name="T62" fmla="*/ 2613471 w 4387850"/>
              <a:gd name="T63" fmla="*/ 2281992 h 6094413"/>
              <a:gd name="T64" fmla="*/ 2517593 w 4387850"/>
              <a:gd name="T65" fmla="*/ 2506793 h 6094413"/>
              <a:gd name="T66" fmla="*/ 2476003 w 4387850"/>
              <a:gd name="T67" fmla="*/ 2548706 h 6094413"/>
              <a:gd name="T68" fmla="*/ 2425207 w 4387850"/>
              <a:gd name="T69" fmla="*/ 2576647 h 6094413"/>
              <a:gd name="T70" fmla="*/ 2368061 w 4387850"/>
              <a:gd name="T71" fmla="*/ 2588713 h 6094413"/>
              <a:gd name="T72" fmla="*/ 2309011 w 4387850"/>
              <a:gd name="T73" fmla="*/ 2584267 h 6094413"/>
              <a:gd name="T74" fmla="*/ 1694692 w 4387850"/>
              <a:gd name="T75" fmla="*/ 2939886 h 6094413"/>
              <a:gd name="T76" fmla="*/ 1864543 w 4387850"/>
              <a:gd name="T77" fmla="*/ 2405188 h 6094413"/>
              <a:gd name="T78" fmla="*/ 1820096 w 4387850"/>
              <a:gd name="T79" fmla="*/ 2365816 h 6094413"/>
              <a:gd name="T80" fmla="*/ 1789935 w 4387850"/>
              <a:gd name="T81" fmla="*/ 2316284 h 6094413"/>
              <a:gd name="T82" fmla="*/ 1774697 w 4387850"/>
              <a:gd name="T83" fmla="*/ 2260083 h 6094413"/>
              <a:gd name="T84" fmla="*/ 1776601 w 4387850"/>
              <a:gd name="T85" fmla="*/ 2201025 h 6094413"/>
              <a:gd name="T86" fmla="*/ 1776284 w 4387850"/>
              <a:gd name="T87" fmla="*/ 1947964 h 6094413"/>
              <a:gd name="T88" fmla="*/ 1685168 w 4387850"/>
              <a:gd name="T89" fmla="*/ 2159748 h 6094413"/>
              <a:gd name="T90" fmla="*/ 1643579 w 4387850"/>
              <a:gd name="T91" fmla="*/ 2201342 h 6094413"/>
              <a:gd name="T92" fmla="*/ 1593100 w 4387850"/>
              <a:gd name="T93" fmla="*/ 2229284 h 6094413"/>
              <a:gd name="T94" fmla="*/ 1535954 w 4387850"/>
              <a:gd name="T95" fmla="*/ 2241667 h 6094413"/>
              <a:gd name="T96" fmla="*/ 1476903 w 4387850"/>
              <a:gd name="T97" fmla="*/ 2237222 h 6094413"/>
              <a:gd name="T98" fmla="*/ 941954 w 4387850"/>
              <a:gd name="T99" fmla="*/ 2396298 h 6094413"/>
              <a:gd name="T100" fmla="*/ 1032118 w 4387850"/>
              <a:gd name="T101" fmla="*/ 2058143 h 6094413"/>
              <a:gd name="T102" fmla="*/ 988306 w 4387850"/>
              <a:gd name="T103" fmla="*/ 2018453 h 6094413"/>
              <a:gd name="T104" fmla="*/ 957828 w 4387850"/>
              <a:gd name="T105" fmla="*/ 1968921 h 6094413"/>
              <a:gd name="T106" fmla="*/ 942907 w 4387850"/>
              <a:gd name="T107" fmla="*/ 1912720 h 6094413"/>
              <a:gd name="T108" fmla="*/ 944494 w 4387850"/>
              <a:gd name="T109" fmla="*/ 1853979 h 6094413"/>
              <a:gd name="T110" fmla="*/ 869570 w 4387850"/>
              <a:gd name="T111" fmla="*/ 1586313 h 6094413"/>
              <a:gd name="T112" fmla="*/ 2359489 w 4387850"/>
              <a:gd name="T113" fmla="*/ 486435 h 609441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387850"/>
              <a:gd name="T172" fmla="*/ 0 h 6094413"/>
              <a:gd name="T173" fmla="*/ 4387850 w 4387850"/>
              <a:gd name="T174" fmla="*/ 6094413 h 6094413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387850" h="6094413">
                <a:moveTo>
                  <a:pt x="3008412" y="738226"/>
                </a:moveTo>
                <a:lnTo>
                  <a:pt x="2731890" y="1451051"/>
                </a:lnTo>
                <a:lnTo>
                  <a:pt x="2853166" y="1498043"/>
                </a:lnTo>
                <a:lnTo>
                  <a:pt x="3129689" y="785219"/>
                </a:lnTo>
                <a:lnTo>
                  <a:pt x="3008412" y="738226"/>
                </a:lnTo>
                <a:close/>
                <a:moveTo>
                  <a:pt x="2751573" y="638208"/>
                </a:moveTo>
                <a:lnTo>
                  <a:pt x="2475369" y="1351668"/>
                </a:lnTo>
                <a:lnTo>
                  <a:pt x="2596327" y="1398343"/>
                </a:lnTo>
                <a:lnTo>
                  <a:pt x="2873167" y="685518"/>
                </a:lnTo>
                <a:lnTo>
                  <a:pt x="2751573" y="638208"/>
                </a:lnTo>
                <a:close/>
                <a:moveTo>
                  <a:pt x="2495052" y="538826"/>
                </a:moveTo>
                <a:lnTo>
                  <a:pt x="2218529" y="1251968"/>
                </a:lnTo>
                <a:lnTo>
                  <a:pt x="2339806" y="1298960"/>
                </a:lnTo>
                <a:lnTo>
                  <a:pt x="2616646" y="585818"/>
                </a:lnTo>
                <a:lnTo>
                  <a:pt x="2495052" y="538826"/>
                </a:lnTo>
                <a:close/>
                <a:moveTo>
                  <a:pt x="2437906" y="0"/>
                </a:moveTo>
                <a:lnTo>
                  <a:pt x="3535742" y="425790"/>
                </a:lnTo>
                <a:lnTo>
                  <a:pt x="3361447" y="874758"/>
                </a:lnTo>
                <a:lnTo>
                  <a:pt x="3264934" y="837609"/>
                </a:lnTo>
                <a:lnTo>
                  <a:pt x="2988729" y="1550751"/>
                </a:lnTo>
                <a:lnTo>
                  <a:pt x="2933488" y="1692999"/>
                </a:lnTo>
                <a:lnTo>
                  <a:pt x="2993808" y="1716495"/>
                </a:lnTo>
                <a:lnTo>
                  <a:pt x="2972537" y="1771743"/>
                </a:lnTo>
                <a:lnTo>
                  <a:pt x="4127836" y="2232459"/>
                </a:lnTo>
                <a:lnTo>
                  <a:pt x="3986232" y="2586831"/>
                </a:lnTo>
                <a:lnTo>
                  <a:pt x="3986213" y="2586831"/>
                </a:lnTo>
                <a:lnTo>
                  <a:pt x="3986213" y="2586879"/>
                </a:lnTo>
                <a:lnTo>
                  <a:pt x="3985607" y="2588395"/>
                </a:lnTo>
                <a:lnTo>
                  <a:pt x="3986213" y="2588395"/>
                </a:lnTo>
                <a:lnTo>
                  <a:pt x="3986213" y="5565775"/>
                </a:lnTo>
                <a:lnTo>
                  <a:pt x="4387850" y="5565775"/>
                </a:lnTo>
                <a:lnTo>
                  <a:pt x="4387850" y="6094413"/>
                </a:lnTo>
                <a:lnTo>
                  <a:pt x="342875" y="6094413"/>
                </a:lnTo>
                <a:lnTo>
                  <a:pt x="342875" y="5565748"/>
                </a:lnTo>
                <a:lnTo>
                  <a:pt x="1518175" y="5565748"/>
                </a:lnTo>
                <a:lnTo>
                  <a:pt x="1518175" y="4851018"/>
                </a:lnTo>
                <a:lnTo>
                  <a:pt x="0" y="4851018"/>
                </a:lnTo>
                <a:lnTo>
                  <a:pt x="0" y="4468728"/>
                </a:lnTo>
                <a:lnTo>
                  <a:pt x="2350600" y="4468728"/>
                </a:lnTo>
                <a:lnTo>
                  <a:pt x="2358854" y="4466506"/>
                </a:lnTo>
                <a:lnTo>
                  <a:pt x="2368061" y="4463648"/>
                </a:lnTo>
                <a:lnTo>
                  <a:pt x="2381395" y="4459203"/>
                </a:lnTo>
                <a:lnTo>
                  <a:pt x="2397904" y="4453170"/>
                </a:lnTo>
                <a:lnTo>
                  <a:pt x="2417270" y="4445232"/>
                </a:lnTo>
                <a:lnTo>
                  <a:pt x="2439493" y="4436342"/>
                </a:lnTo>
                <a:lnTo>
                  <a:pt x="2464574" y="4425229"/>
                </a:lnTo>
                <a:lnTo>
                  <a:pt x="2491877" y="4412210"/>
                </a:lnTo>
                <a:lnTo>
                  <a:pt x="2506164" y="4405225"/>
                </a:lnTo>
                <a:lnTo>
                  <a:pt x="2521403" y="4397287"/>
                </a:lnTo>
                <a:lnTo>
                  <a:pt x="2537277" y="4389032"/>
                </a:lnTo>
                <a:lnTo>
                  <a:pt x="2553150" y="4380459"/>
                </a:lnTo>
                <a:lnTo>
                  <a:pt x="2569659" y="4370933"/>
                </a:lnTo>
                <a:lnTo>
                  <a:pt x="2586803" y="4361090"/>
                </a:lnTo>
                <a:lnTo>
                  <a:pt x="2603947" y="4350612"/>
                </a:lnTo>
                <a:lnTo>
                  <a:pt x="2621725" y="4339499"/>
                </a:lnTo>
                <a:lnTo>
                  <a:pt x="2640139" y="4328069"/>
                </a:lnTo>
                <a:lnTo>
                  <a:pt x="2658235" y="4315685"/>
                </a:lnTo>
                <a:lnTo>
                  <a:pt x="2676966" y="4302667"/>
                </a:lnTo>
                <a:lnTo>
                  <a:pt x="2696015" y="4289332"/>
                </a:lnTo>
                <a:lnTo>
                  <a:pt x="2715381" y="4275043"/>
                </a:lnTo>
                <a:lnTo>
                  <a:pt x="2734747" y="4260120"/>
                </a:lnTo>
                <a:lnTo>
                  <a:pt x="2754431" y="4244562"/>
                </a:lnTo>
                <a:lnTo>
                  <a:pt x="2774114" y="4228686"/>
                </a:lnTo>
                <a:lnTo>
                  <a:pt x="2794115" y="4211858"/>
                </a:lnTo>
                <a:lnTo>
                  <a:pt x="2814434" y="4194076"/>
                </a:lnTo>
                <a:lnTo>
                  <a:pt x="2834435" y="4175661"/>
                </a:lnTo>
                <a:lnTo>
                  <a:pt x="2854436" y="4156610"/>
                </a:lnTo>
                <a:lnTo>
                  <a:pt x="2875072" y="4136923"/>
                </a:lnTo>
                <a:lnTo>
                  <a:pt x="2895073" y="4116285"/>
                </a:lnTo>
                <a:lnTo>
                  <a:pt x="2915074" y="4095011"/>
                </a:lnTo>
                <a:lnTo>
                  <a:pt x="2935710" y="4072468"/>
                </a:lnTo>
                <a:lnTo>
                  <a:pt x="2955711" y="4049924"/>
                </a:lnTo>
                <a:lnTo>
                  <a:pt x="2976030" y="4026110"/>
                </a:lnTo>
                <a:lnTo>
                  <a:pt x="2995713" y="4001344"/>
                </a:lnTo>
                <a:lnTo>
                  <a:pt x="3015714" y="3975943"/>
                </a:lnTo>
                <a:lnTo>
                  <a:pt x="3035081" y="3949589"/>
                </a:lnTo>
                <a:lnTo>
                  <a:pt x="3054447" y="3922600"/>
                </a:lnTo>
                <a:lnTo>
                  <a:pt x="3073813" y="3894658"/>
                </a:lnTo>
                <a:lnTo>
                  <a:pt x="3092861" y="3865447"/>
                </a:lnTo>
                <a:lnTo>
                  <a:pt x="3111592" y="3835600"/>
                </a:lnTo>
                <a:lnTo>
                  <a:pt x="3130006" y="3805119"/>
                </a:lnTo>
                <a:lnTo>
                  <a:pt x="3148102" y="3773367"/>
                </a:lnTo>
                <a:lnTo>
                  <a:pt x="3165881" y="3740980"/>
                </a:lnTo>
                <a:lnTo>
                  <a:pt x="3183025" y="3707641"/>
                </a:lnTo>
                <a:lnTo>
                  <a:pt x="3200169" y="3673032"/>
                </a:lnTo>
                <a:lnTo>
                  <a:pt x="3216677" y="3637470"/>
                </a:lnTo>
                <a:lnTo>
                  <a:pt x="3232551" y="3600956"/>
                </a:lnTo>
                <a:lnTo>
                  <a:pt x="3248107" y="3563489"/>
                </a:lnTo>
                <a:lnTo>
                  <a:pt x="3263029" y="3525069"/>
                </a:lnTo>
                <a:lnTo>
                  <a:pt x="3277633" y="3485697"/>
                </a:lnTo>
                <a:lnTo>
                  <a:pt x="3291602" y="3445055"/>
                </a:lnTo>
                <a:lnTo>
                  <a:pt x="3298586" y="3424416"/>
                </a:lnTo>
                <a:lnTo>
                  <a:pt x="3305253" y="3403143"/>
                </a:lnTo>
                <a:lnTo>
                  <a:pt x="3311603" y="3382504"/>
                </a:lnTo>
                <a:lnTo>
                  <a:pt x="3317953" y="3360913"/>
                </a:lnTo>
                <a:lnTo>
                  <a:pt x="3305571" y="3359960"/>
                </a:lnTo>
                <a:lnTo>
                  <a:pt x="3293189" y="3359008"/>
                </a:lnTo>
                <a:lnTo>
                  <a:pt x="3280807" y="3357420"/>
                </a:lnTo>
                <a:lnTo>
                  <a:pt x="3268743" y="3355515"/>
                </a:lnTo>
                <a:lnTo>
                  <a:pt x="3256679" y="3353610"/>
                </a:lnTo>
                <a:lnTo>
                  <a:pt x="3244615" y="3351387"/>
                </a:lnTo>
                <a:lnTo>
                  <a:pt x="3232869" y="3348847"/>
                </a:lnTo>
                <a:lnTo>
                  <a:pt x="3221122" y="3346307"/>
                </a:lnTo>
                <a:lnTo>
                  <a:pt x="3209375" y="3342815"/>
                </a:lnTo>
                <a:lnTo>
                  <a:pt x="3197946" y="3339639"/>
                </a:lnTo>
                <a:lnTo>
                  <a:pt x="3186517" y="3336147"/>
                </a:lnTo>
                <a:lnTo>
                  <a:pt x="3175088" y="3332019"/>
                </a:lnTo>
                <a:lnTo>
                  <a:pt x="3163976" y="3328209"/>
                </a:lnTo>
                <a:lnTo>
                  <a:pt x="3152864" y="3323446"/>
                </a:lnTo>
                <a:lnTo>
                  <a:pt x="3141753" y="3319001"/>
                </a:lnTo>
                <a:lnTo>
                  <a:pt x="3130959" y="3314238"/>
                </a:lnTo>
                <a:lnTo>
                  <a:pt x="3120482" y="3309158"/>
                </a:lnTo>
                <a:lnTo>
                  <a:pt x="3110005" y="3303442"/>
                </a:lnTo>
                <a:lnTo>
                  <a:pt x="3099528" y="3298045"/>
                </a:lnTo>
                <a:lnTo>
                  <a:pt x="3089051" y="3292329"/>
                </a:lnTo>
                <a:lnTo>
                  <a:pt x="3079210" y="3285979"/>
                </a:lnTo>
                <a:lnTo>
                  <a:pt x="3069368" y="3279629"/>
                </a:lnTo>
                <a:lnTo>
                  <a:pt x="3059209" y="3273278"/>
                </a:lnTo>
                <a:lnTo>
                  <a:pt x="3050002" y="3266611"/>
                </a:lnTo>
                <a:lnTo>
                  <a:pt x="3040477" y="3259625"/>
                </a:lnTo>
                <a:lnTo>
                  <a:pt x="3030953" y="3252322"/>
                </a:lnTo>
                <a:lnTo>
                  <a:pt x="3022064" y="3245019"/>
                </a:lnTo>
                <a:lnTo>
                  <a:pt x="3013175" y="3237717"/>
                </a:lnTo>
                <a:lnTo>
                  <a:pt x="3004603" y="3229779"/>
                </a:lnTo>
                <a:lnTo>
                  <a:pt x="2996031" y="3221523"/>
                </a:lnTo>
                <a:lnTo>
                  <a:pt x="2987459" y="3213268"/>
                </a:lnTo>
                <a:lnTo>
                  <a:pt x="2979205" y="3205012"/>
                </a:lnTo>
                <a:lnTo>
                  <a:pt x="2971585" y="3196439"/>
                </a:lnTo>
                <a:lnTo>
                  <a:pt x="2963648" y="3187549"/>
                </a:lnTo>
                <a:lnTo>
                  <a:pt x="2956346" y="3178658"/>
                </a:lnTo>
                <a:lnTo>
                  <a:pt x="2948727" y="3169768"/>
                </a:lnTo>
                <a:lnTo>
                  <a:pt x="2941742" y="3160560"/>
                </a:lnTo>
                <a:lnTo>
                  <a:pt x="2934440" y="3151035"/>
                </a:lnTo>
                <a:lnTo>
                  <a:pt x="2927773" y="3141509"/>
                </a:lnTo>
                <a:lnTo>
                  <a:pt x="2921106" y="3131666"/>
                </a:lnTo>
                <a:lnTo>
                  <a:pt x="2915074" y="3121823"/>
                </a:lnTo>
                <a:lnTo>
                  <a:pt x="2909042" y="3111662"/>
                </a:lnTo>
                <a:lnTo>
                  <a:pt x="2903327" y="3101184"/>
                </a:lnTo>
                <a:lnTo>
                  <a:pt x="2897613" y="3090706"/>
                </a:lnTo>
                <a:lnTo>
                  <a:pt x="2892216" y="3080546"/>
                </a:lnTo>
                <a:lnTo>
                  <a:pt x="2886819" y="3070068"/>
                </a:lnTo>
                <a:lnTo>
                  <a:pt x="2882057" y="3059272"/>
                </a:lnTo>
                <a:lnTo>
                  <a:pt x="2877612" y="3047842"/>
                </a:lnTo>
                <a:lnTo>
                  <a:pt x="2873167" y="3036729"/>
                </a:lnTo>
                <a:lnTo>
                  <a:pt x="2869040" y="3025615"/>
                </a:lnTo>
                <a:lnTo>
                  <a:pt x="2865230" y="3014502"/>
                </a:lnTo>
                <a:lnTo>
                  <a:pt x="2861738" y="3003072"/>
                </a:lnTo>
                <a:lnTo>
                  <a:pt x="2858246" y="2991324"/>
                </a:lnTo>
                <a:lnTo>
                  <a:pt x="2855389" y="2979893"/>
                </a:lnTo>
                <a:lnTo>
                  <a:pt x="2852531" y="2967828"/>
                </a:lnTo>
                <a:lnTo>
                  <a:pt x="2849991" y="2956079"/>
                </a:lnTo>
                <a:lnTo>
                  <a:pt x="2847769" y="2944014"/>
                </a:lnTo>
                <a:lnTo>
                  <a:pt x="2845864" y="2932266"/>
                </a:lnTo>
                <a:lnTo>
                  <a:pt x="2843959" y="2919882"/>
                </a:lnTo>
                <a:lnTo>
                  <a:pt x="2843007" y="2907499"/>
                </a:lnTo>
                <a:lnTo>
                  <a:pt x="2841737" y="2895434"/>
                </a:lnTo>
                <a:lnTo>
                  <a:pt x="2841102" y="2883051"/>
                </a:lnTo>
                <a:lnTo>
                  <a:pt x="2840785" y="2870350"/>
                </a:lnTo>
                <a:lnTo>
                  <a:pt x="2840467" y="2857649"/>
                </a:lnTo>
                <a:lnTo>
                  <a:pt x="2840785" y="2842408"/>
                </a:lnTo>
                <a:lnTo>
                  <a:pt x="2841419" y="2826850"/>
                </a:lnTo>
                <a:lnTo>
                  <a:pt x="2842689" y="2811927"/>
                </a:lnTo>
                <a:lnTo>
                  <a:pt x="2843959" y="2796686"/>
                </a:lnTo>
                <a:lnTo>
                  <a:pt x="2845864" y="2781763"/>
                </a:lnTo>
                <a:lnTo>
                  <a:pt x="2848404" y="2766839"/>
                </a:lnTo>
                <a:lnTo>
                  <a:pt x="2851579" y="2752234"/>
                </a:lnTo>
                <a:lnTo>
                  <a:pt x="2854753" y="2737628"/>
                </a:lnTo>
                <a:lnTo>
                  <a:pt x="2858563" y="2723340"/>
                </a:lnTo>
                <a:lnTo>
                  <a:pt x="2862690" y="2709052"/>
                </a:lnTo>
                <a:lnTo>
                  <a:pt x="2867135" y="2695398"/>
                </a:lnTo>
                <a:lnTo>
                  <a:pt x="2872532" y="2681428"/>
                </a:lnTo>
                <a:lnTo>
                  <a:pt x="2877612" y="2667774"/>
                </a:lnTo>
                <a:lnTo>
                  <a:pt x="2883326" y="2654439"/>
                </a:lnTo>
                <a:lnTo>
                  <a:pt x="2889676" y="2640785"/>
                </a:lnTo>
                <a:lnTo>
                  <a:pt x="2895708" y="2628402"/>
                </a:lnTo>
                <a:lnTo>
                  <a:pt x="2902693" y="2615384"/>
                </a:lnTo>
                <a:lnTo>
                  <a:pt x="2909995" y="2602683"/>
                </a:lnTo>
                <a:lnTo>
                  <a:pt x="2917614" y="2590300"/>
                </a:lnTo>
                <a:lnTo>
                  <a:pt x="2925233" y="2578235"/>
                </a:lnTo>
                <a:lnTo>
                  <a:pt x="2933488" y="2566487"/>
                </a:lnTo>
                <a:lnTo>
                  <a:pt x="2942059" y="2554738"/>
                </a:lnTo>
                <a:lnTo>
                  <a:pt x="2950949" y="2543308"/>
                </a:lnTo>
                <a:lnTo>
                  <a:pt x="2959838" y="2532195"/>
                </a:lnTo>
                <a:lnTo>
                  <a:pt x="2969680" y="2521399"/>
                </a:lnTo>
                <a:lnTo>
                  <a:pt x="2979205" y="2510921"/>
                </a:lnTo>
                <a:lnTo>
                  <a:pt x="2989364" y="2500443"/>
                </a:lnTo>
                <a:lnTo>
                  <a:pt x="2999841" y="2490918"/>
                </a:lnTo>
                <a:lnTo>
                  <a:pt x="3010317" y="2480757"/>
                </a:lnTo>
                <a:lnTo>
                  <a:pt x="3021429" y="2471549"/>
                </a:lnTo>
                <a:lnTo>
                  <a:pt x="3032541" y="2462659"/>
                </a:lnTo>
                <a:lnTo>
                  <a:pt x="3043652" y="2453451"/>
                </a:lnTo>
                <a:lnTo>
                  <a:pt x="2613471" y="2281992"/>
                </a:lnTo>
                <a:lnTo>
                  <a:pt x="2542039" y="2462024"/>
                </a:lnTo>
                <a:lnTo>
                  <a:pt x="2537911" y="2471867"/>
                </a:lnTo>
                <a:lnTo>
                  <a:pt x="2533467" y="2480757"/>
                </a:lnTo>
                <a:lnTo>
                  <a:pt x="2528387" y="2489648"/>
                </a:lnTo>
                <a:lnTo>
                  <a:pt x="2522990" y="2498220"/>
                </a:lnTo>
                <a:lnTo>
                  <a:pt x="2517593" y="2506793"/>
                </a:lnTo>
                <a:lnTo>
                  <a:pt x="2511243" y="2514731"/>
                </a:lnTo>
                <a:lnTo>
                  <a:pt x="2504894" y="2522034"/>
                </a:lnTo>
                <a:lnTo>
                  <a:pt x="2498227" y="2529337"/>
                </a:lnTo>
                <a:lnTo>
                  <a:pt x="2490925" y="2536323"/>
                </a:lnTo>
                <a:lnTo>
                  <a:pt x="2483623" y="2542673"/>
                </a:lnTo>
                <a:lnTo>
                  <a:pt x="2476003" y="2548706"/>
                </a:lnTo>
                <a:lnTo>
                  <a:pt x="2468067" y="2554103"/>
                </a:lnTo>
                <a:lnTo>
                  <a:pt x="2459812" y="2559819"/>
                </a:lnTo>
                <a:lnTo>
                  <a:pt x="2451557" y="2564582"/>
                </a:lnTo>
                <a:lnTo>
                  <a:pt x="2442986" y="2569027"/>
                </a:lnTo>
                <a:lnTo>
                  <a:pt x="2434096" y="2572837"/>
                </a:lnTo>
                <a:lnTo>
                  <a:pt x="2425207" y="2576647"/>
                </a:lnTo>
                <a:lnTo>
                  <a:pt x="2415683" y="2579822"/>
                </a:lnTo>
                <a:lnTo>
                  <a:pt x="2406476" y="2582362"/>
                </a:lnTo>
                <a:lnTo>
                  <a:pt x="2397269" y="2584585"/>
                </a:lnTo>
                <a:lnTo>
                  <a:pt x="2387427" y="2586490"/>
                </a:lnTo>
                <a:lnTo>
                  <a:pt x="2377903" y="2588078"/>
                </a:lnTo>
                <a:lnTo>
                  <a:pt x="2368061" y="2588713"/>
                </a:lnTo>
                <a:lnTo>
                  <a:pt x="2358537" y="2589665"/>
                </a:lnTo>
                <a:lnTo>
                  <a:pt x="2348377" y="2589030"/>
                </a:lnTo>
                <a:lnTo>
                  <a:pt x="2338536" y="2588713"/>
                </a:lnTo>
                <a:lnTo>
                  <a:pt x="2328694" y="2587760"/>
                </a:lnTo>
                <a:lnTo>
                  <a:pt x="2318852" y="2586173"/>
                </a:lnTo>
                <a:lnTo>
                  <a:pt x="2309011" y="2584267"/>
                </a:lnTo>
                <a:lnTo>
                  <a:pt x="2299169" y="2581727"/>
                </a:lnTo>
                <a:lnTo>
                  <a:pt x="2289009" y="2578870"/>
                </a:lnTo>
                <a:lnTo>
                  <a:pt x="2279485" y="2575060"/>
                </a:lnTo>
                <a:lnTo>
                  <a:pt x="2279167" y="2575060"/>
                </a:lnTo>
                <a:lnTo>
                  <a:pt x="2072807" y="3090706"/>
                </a:lnTo>
                <a:lnTo>
                  <a:pt x="1694692" y="2939886"/>
                </a:lnTo>
                <a:lnTo>
                  <a:pt x="1901053" y="2424239"/>
                </a:lnTo>
                <a:lnTo>
                  <a:pt x="1900735" y="2424239"/>
                </a:lnTo>
                <a:lnTo>
                  <a:pt x="1890893" y="2420111"/>
                </a:lnTo>
                <a:lnTo>
                  <a:pt x="1882004" y="2415666"/>
                </a:lnTo>
                <a:lnTo>
                  <a:pt x="1873115" y="2410268"/>
                </a:lnTo>
                <a:lnTo>
                  <a:pt x="1864543" y="2405188"/>
                </a:lnTo>
                <a:lnTo>
                  <a:pt x="1855971" y="2399473"/>
                </a:lnTo>
                <a:lnTo>
                  <a:pt x="1848034" y="2393122"/>
                </a:lnTo>
                <a:lnTo>
                  <a:pt x="1840732" y="2386772"/>
                </a:lnTo>
                <a:lnTo>
                  <a:pt x="1833747" y="2380104"/>
                </a:lnTo>
                <a:lnTo>
                  <a:pt x="1826445" y="2373119"/>
                </a:lnTo>
                <a:lnTo>
                  <a:pt x="1820096" y="2365816"/>
                </a:lnTo>
                <a:lnTo>
                  <a:pt x="1814381" y="2358196"/>
                </a:lnTo>
                <a:lnTo>
                  <a:pt x="1808667" y="2349940"/>
                </a:lnTo>
                <a:lnTo>
                  <a:pt x="1803587" y="2342002"/>
                </a:lnTo>
                <a:lnTo>
                  <a:pt x="1798190" y="2333747"/>
                </a:lnTo>
                <a:lnTo>
                  <a:pt x="1793745" y="2325174"/>
                </a:lnTo>
                <a:lnTo>
                  <a:pt x="1789935" y="2316284"/>
                </a:lnTo>
                <a:lnTo>
                  <a:pt x="1786443" y="2307076"/>
                </a:lnTo>
                <a:lnTo>
                  <a:pt x="1782951" y="2297868"/>
                </a:lnTo>
                <a:lnTo>
                  <a:pt x="1780411" y="2288660"/>
                </a:lnTo>
                <a:lnTo>
                  <a:pt x="1778189" y="2279134"/>
                </a:lnTo>
                <a:lnTo>
                  <a:pt x="1776284" y="2269609"/>
                </a:lnTo>
                <a:lnTo>
                  <a:pt x="1774697" y="2260083"/>
                </a:lnTo>
                <a:lnTo>
                  <a:pt x="1774062" y="2250240"/>
                </a:lnTo>
                <a:lnTo>
                  <a:pt x="1773427" y="2240715"/>
                </a:lnTo>
                <a:lnTo>
                  <a:pt x="1773744" y="2230554"/>
                </a:lnTo>
                <a:lnTo>
                  <a:pt x="1774062" y="2220711"/>
                </a:lnTo>
                <a:lnTo>
                  <a:pt x="1775331" y="2210868"/>
                </a:lnTo>
                <a:lnTo>
                  <a:pt x="1776601" y="2201025"/>
                </a:lnTo>
                <a:lnTo>
                  <a:pt x="1778506" y="2191182"/>
                </a:lnTo>
                <a:lnTo>
                  <a:pt x="1781046" y="2181339"/>
                </a:lnTo>
                <a:lnTo>
                  <a:pt x="1784221" y="2171178"/>
                </a:lnTo>
                <a:lnTo>
                  <a:pt x="1787713" y="2161653"/>
                </a:lnTo>
                <a:lnTo>
                  <a:pt x="1859780" y="1981304"/>
                </a:lnTo>
                <a:lnTo>
                  <a:pt x="1776284" y="1947964"/>
                </a:lnTo>
                <a:lnTo>
                  <a:pt x="1709614" y="2114978"/>
                </a:lnTo>
                <a:lnTo>
                  <a:pt x="1705487" y="2124821"/>
                </a:lnTo>
                <a:lnTo>
                  <a:pt x="1701042" y="2133711"/>
                </a:lnTo>
                <a:lnTo>
                  <a:pt x="1696280" y="2142602"/>
                </a:lnTo>
                <a:lnTo>
                  <a:pt x="1690883" y="2151175"/>
                </a:lnTo>
                <a:lnTo>
                  <a:pt x="1685168" y="2159748"/>
                </a:lnTo>
                <a:lnTo>
                  <a:pt x="1679136" y="2167686"/>
                </a:lnTo>
                <a:lnTo>
                  <a:pt x="1672787" y="2174989"/>
                </a:lnTo>
                <a:lnTo>
                  <a:pt x="1666119" y="2181974"/>
                </a:lnTo>
                <a:lnTo>
                  <a:pt x="1659135" y="2189277"/>
                </a:lnTo>
                <a:lnTo>
                  <a:pt x="1651515" y="2195627"/>
                </a:lnTo>
                <a:lnTo>
                  <a:pt x="1643579" y="2201342"/>
                </a:lnTo>
                <a:lnTo>
                  <a:pt x="1635959" y="2207058"/>
                </a:lnTo>
                <a:lnTo>
                  <a:pt x="1627705" y="2212773"/>
                </a:lnTo>
                <a:lnTo>
                  <a:pt x="1619450" y="2217536"/>
                </a:lnTo>
                <a:lnTo>
                  <a:pt x="1610879" y="2221981"/>
                </a:lnTo>
                <a:lnTo>
                  <a:pt x="1601989" y="2225791"/>
                </a:lnTo>
                <a:lnTo>
                  <a:pt x="1593100" y="2229284"/>
                </a:lnTo>
                <a:lnTo>
                  <a:pt x="1583893" y="2232777"/>
                </a:lnTo>
                <a:lnTo>
                  <a:pt x="1574369" y="2235317"/>
                </a:lnTo>
                <a:lnTo>
                  <a:pt x="1565162" y="2237539"/>
                </a:lnTo>
                <a:lnTo>
                  <a:pt x="1555320" y="2239444"/>
                </a:lnTo>
                <a:lnTo>
                  <a:pt x="1545796" y="2241032"/>
                </a:lnTo>
                <a:lnTo>
                  <a:pt x="1535954" y="2241667"/>
                </a:lnTo>
                <a:lnTo>
                  <a:pt x="1526429" y="2242302"/>
                </a:lnTo>
                <a:lnTo>
                  <a:pt x="1516270" y="2241985"/>
                </a:lnTo>
                <a:lnTo>
                  <a:pt x="1506746" y="2241667"/>
                </a:lnTo>
                <a:lnTo>
                  <a:pt x="1496587" y="2240715"/>
                </a:lnTo>
                <a:lnTo>
                  <a:pt x="1486427" y="2239127"/>
                </a:lnTo>
                <a:lnTo>
                  <a:pt x="1476903" y="2237222"/>
                </a:lnTo>
                <a:lnTo>
                  <a:pt x="1466744" y="2234682"/>
                </a:lnTo>
                <a:lnTo>
                  <a:pt x="1457219" y="2231507"/>
                </a:lnTo>
                <a:lnTo>
                  <a:pt x="1447378" y="2228014"/>
                </a:lnTo>
                <a:lnTo>
                  <a:pt x="1447060" y="2228014"/>
                </a:lnTo>
                <a:lnTo>
                  <a:pt x="1319752" y="2546801"/>
                </a:lnTo>
                <a:lnTo>
                  <a:pt x="941954" y="2396298"/>
                </a:lnTo>
                <a:lnTo>
                  <a:pt x="1068945" y="2077194"/>
                </a:lnTo>
                <a:lnTo>
                  <a:pt x="1068628" y="2077194"/>
                </a:lnTo>
                <a:lnTo>
                  <a:pt x="1059103" y="2073066"/>
                </a:lnTo>
                <a:lnTo>
                  <a:pt x="1049579" y="2068621"/>
                </a:lnTo>
                <a:lnTo>
                  <a:pt x="1040690" y="2063223"/>
                </a:lnTo>
                <a:lnTo>
                  <a:pt x="1032118" y="2058143"/>
                </a:lnTo>
                <a:lnTo>
                  <a:pt x="1023863" y="2052427"/>
                </a:lnTo>
                <a:lnTo>
                  <a:pt x="1016244" y="2046077"/>
                </a:lnTo>
                <a:lnTo>
                  <a:pt x="1008625" y="2039727"/>
                </a:lnTo>
                <a:lnTo>
                  <a:pt x="1001323" y="2033059"/>
                </a:lnTo>
                <a:lnTo>
                  <a:pt x="994655" y="2026073"/>
                </a:lnTo>
                <a:lnTo>
                  <a:pt x="988306" y="2018453"/>
                </a:lnTo>
                <a:lnTo>
                  <a:pt x="982274" y="2011150"/>
                </a:lnTo>
                <a:lnTo>
                  <a:pt x="976242" y="2002895"/>
                </a:lnTo>
                <a:lnTo>
                  <a:pt x="971162" y="1994639"/>
                </a:lnTo>
                <a:lnTo>
                  <a:pt x="966400" y="1986701"/>
                </a:lnTo>
                <a:lnTo>
                  <a:pt x="961638" y="1978128"/>
                </a:lnTo>
                <a:lnTo>
                  <a:pt x="957828" y="1968921"/>
                </a:lnTo>
                <a:lnTo>
                  <a:pt x="954336" y="1960030"/>
                </a:lnTo>
                <a:lnTo>
                  <a:pt x="950844" y="1950822"/>
                </a:lnTo>
                <a:lnTo>
                  <a:pt x="948304" y="1941614"/>
                </a:lnTo>
                <a:lnTo>
                  <a:pt x="946082" y="1932089"/>
                </a:lnTo>
                <a:lnTo>
                  <a:pt x="944177" y="1922563"/>
                </a:lnTo>
                <a:lnTo>
                  <a:pt x="942907" y="1912720"/>
                </a:lnTo>
                <a:lnTo>
                  <a:pt x="941637" y="1903194"/>
                </a:lnTo>
                <a:lnTo>
                  <a:pt x="941319" y="1893351"/>
                </a:lnTo>
                <a:lnTo>
                  <a:pt x="941319" y="1883508"/>
                </a:lnTo>
                <a:lnTo>
                  <a:pt x="941954" y="1873665"/>
                </a:lnTo>
                <a:lnTo>
                  <a:pt x="942907" y="1863505"/>
                </a:lnTo>
                <a:lnTo>
                  <a:pt x="944494" y="1853979"/>
                </a:lnTo>
                <a:lnTo>
                  <a:pt x="946399" y="1843819"/>
                </a:lnTo>
                <a:lnTo>
                  <a:pt x="949256" y="1834293"/>
                </a:lnTo>
                <a:lnTo>
                  <a:pt x="952114" y="1824133"/>
                </a:lnTo>
                <a:lnTo>
                  <a:pt x="955923" y="1814607"/>
                </a:lnTo>
                <a:lnTo>
                  <a:pt x="1022593" y="1647276"/>
                </a:lnTo>
                <a:lnTo>
                  <a:pt x="869570" y="1586313"/>
                </a:lnTo>
                <a:lnTo>
                  <a:pt x="1094661" y="1022403"/>
                </a:lnTo>
                <a:lnTo>
                  <a:pt x="1914387" y="1349446"/>
                </a:lnTo>
                <a:lnTo>
                  <a:pt x="1931530" y="1304676"/>
                </a:lnTo>
                <a:lnTo>
                  <a:pt x="2027726" y="1341825"/>
                </a:lnTo>
                <a:lnTo>
                  <a:pt x="2083284" y="1199260"/>
                </a:lnTo>
                <a:lnTo>
                  <a:pt x="2359489" y="486435"/>
                </a:lnTo>
                <a:lnTo>
                  <a:pt x="2263611" y="449286"/>
                </a:lnTo>
                <a:lnTo>
                  <a:pt x="243790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Segoe UI" panose="020B0502040204020203" pitchFamily="34" charset="0"/>
                <a:ea typeface="微软雅黑" panose="020B0503020204020204" pitchFamily="34" charset="-122"/>
              </a:defRPr>
            </a:lvl9pPr>
          </a:lstStyle>
          <a:p>
            <a:endParaRPr lang="zh-CN" altLang="en-US"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2" name="Text Placeholder 33"/>
          <p:cNvSpPr txBox="1"/>
          <p:nvPr/>
        </p:nvSpPr>
        <p:spPr>
          <a:xfrm>
            <a:off x="1390015" y="3246755"/>
            <a:ext cx="2667635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下一代社交手段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0"/>
          <p:cNvSpPr txBox="1"/>
          <p:nvPr/>
        </p:nvSpPr>
        <p:spPr>
          <a:xfrm>
            <a:off x="1297305" y="3875405"/>
            <a:ext cx="26543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2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通过沉浸式虚拟环境进行场景化社交，在其中，用户与用户之间，用户与物体之间均可以进行互动和实操，具有更强的临在感和互动性</a:t>
            </a:r>
            <a:endParaRPr sz="12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4" name="Text Placeholder 33"/>
          <p:cNvSpPr txBox="1"/>
          <p:nvPr/>
        </p:nvSpPr>
        <p:spPr>
          <a:xfrm>
            <a:off x="4784090" y="3246755"/>
            <a:ext cx="2667635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彻底改变内容制作方式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 Placeholder 33"/>
          <p:cNvSpPr txBox="1"/>
          <p:nvPr/>
        </p:nvSpPr>
        <p:spPr>
          <a:xfrm>
            <a:off x="8407400" y="3246755"/>
            <a:ext cx="2667635" cy="378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defTabSz="1219200">
              <a:lnSpc>
                <a:spcPct val="100000"/>
              </a:lnSpc>
              <a:spcBef>
                <a:spcPct val="20000"/>
              </a:spcBef>
              <a:defRPr sz="2800" b="1">
                <a:solidFill>
                  <a:srgbClr val="54578E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zh-CN" altLang="en-US" sz="1865" dirty="0">
                <a:solidFill>
                  <a:schemeClr val="tx2"/>
                </a:solidFill>
                <a:latin typeface="微软雅黑" panose="020B0503020204020204" pitchFamily="34" charset="-122"/>
                <a:cs typeface="+mn-ea"/>
                <a:sym typeface="Arial" panose="020B0604020202020204" pitchFamily="34" charset="0"/>
              </a:rPr>
              <a:t>新型的沉浸体验式购物</a:t>
            </a:r>
            <a:endParaRPr lang="zh-CN" altLang="en-US" sz="1865" dirty="0">
              <a:solidFill>
                <a:schemeClr val="tx2"/>
              </a:solidFill>
              <a:latin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37138" y="341066"/>
            <a:ext cx="2625144" cy="46153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lnSpc>
                <a:spcPct val="150000"/>
              </a:lnSpc>
              <a:defRPr sz="1400">
                <a:gradFill>
                  <a:gsLst>
                    <a:gs pos="0">
                      <a:srgbClr val="08AEEA"/>
                    </a:gs>
                    <a:gs pos="100000">
                      <a:srgbClr val="2AF598"/>
                    </a:gs>
                  </a:gsLst>
                  <a:lin ang="27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lnSpc>
                <a:spcPct val="100000"/>
              </a:lnSpc>
              <a:defRPr/>
            </a:pP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en-US" altLang="zh-CN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/</a:t>
            </a:r>
            <a:r>
              <a:rPr lang="zh-CN" altLang="en-US" sz="2400" b="1" dirty="0">
                <a:solidFill>
                  <a:schemeClr val="bg1"/>
                </a:solidFill>
                <a:cs typeface="微软雅黑" panose="020B0503020204020204" pitchFamily="34" charset="-122"/>
                <a:sym typeface="Arial" panose="020B0604020202020204" pitchFamily="34" charset="0"/>
              </a:rPr>
              <a:t>服务介绍</a:t>
            </a:r>
            <a:endParaRPr lang="zh-CN" altLang="en-US" sz="2400" b="1" dirty="0">
              <a:solidFill>
                <a:schemeClr val="bg1"/>
              </a:solidFill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7138" y="341066"/>
            <a:ext cx="2625144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>
              <a:lnSpc>
                <a:spcPct val="100000"/>
              </a:lnSpc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+mn-ea"/>
              </a:defRPr>
            </a:lvl1pPr>
          </a:lstStyle>
          <a:p>
            <a:r>
              <a:rPr lang="zh-CN" altLang="en-US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产品</a:t>
            </a:r>
            <a:r>
              <a:rPr lang="zh-CN" sz="2800" dirty="0"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优势</a:t>
            </a:r>
            <a:endParaRPr lang="zh-CN" sz="2800" dirty="0"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/>
          <p:nvPr userDrawn="1"/>
        </p:nvGrpSpPr>
        <p:grpSpPr>
          <a:xfrm>
            <a:off x="0" y="309616"/>
            <a:ext cx="271771" cy="623877"/>
            <a:chOff x="0" y="464567"/>
            <a:chExt cx="407728" cy="1152525"/>
          </a:xfrm>
          <a:solidFill>
            <a:srgbClr val="604A7B"/>
          </a:solidFill>
        </p:grpSpPr>
        <p:sp>
          <p:nvSpPr>
            <p:cNvPr id="6" name="矩形 5"/>
            <p:cNvSpPr/>
            <p:nvPr userDrawn="1"/>
          </p:nvSpPr>
          <p:spPr>
            <a:xfrm>
              <a:off x="0" y="464567"/>
              <a:ext cx="288032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 userDrawn="1"/>
          </p:nvSpPr>
          <p:spPr>
            <a:xfrm>
              <a:off x="350128" y="464567"/>
              <a:ext cx="57600" cy="11525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8" name="TextBox 20"/>
          <p:cNvSpPr txBox="1"/>
          <p:nvPr/>
        </p:nvSpPr>
        <p:spPr>
          <a:xfrm>
            <a:off x="4797425" y="3875405"/>
            <a:ext cx="26543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2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由于制作XR内容需要一定的专业性，所以如今制作XR内容绝大部分是委派专业软件公司开发，而信犀元宇宙制作XR内容是采用编辑器工具，人人都可以轻松制作</a:t>
            </a:r>
            <a:endParaRPr sz="12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TextBox 20"/>
          <p:cNvSpPr txBox="1"/>
          <p:nvPr/>
        </p:nvSpPr>
        <p:spPr>
          <a:xfrm>
            <a:off x="8295005" y="3875405"/>
            <a:ext cx="26543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sz="1200" dirty="0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可以将商品全方位展示给用户，此外，还提供沉浸式场景的方式供客户购买商品，客户如同真实地进入到现实中的物理店铺一般，沉浸式的自由选购</a:t>
            </a:r>
            <a:endParaRPr sz="1200" dirty="0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699"/>
    </mc:Choice>
    <mc:Fallback>
      <p:transition spd="med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5_1"/>
  <p:tag name="KSO_WM_UNIT_ID" val="diagram20169785_3*q_h_i*1_5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4_2"/>
  <p:tag name="KSO_WM_UNIT_ID" val="diagram20169785_3*q_h_i*1_4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LINE_FORE_SCHEMECOLOR_INDEX_BRIGHTNESS" val="0.8"/>
  <p:tag name="KSO_WM_UNIT_LINE_FORE_SCHEMECOLOR_INDEX" val="8"/>
  <p:tag name="KSO_WM_UNIT_LINE_FILL_TYPE" val="2"/>
  <p:tag name="KSO_WM_UNIT_USESOURCEFORMAT_APPLY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2_3"/>
  <p:tag name="KSO_WM_UNIT_ID" val="diagram20169785_3*q_h_i*1_2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LINE_FORE_SCHEMECOLOR_INDEX_BRIGHTNESS" val="0.8"/>
  <p:tag name="KSO_WM_UNIT_LINE_FORE_SCHEMECOLOR_INDEX" val="6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3_3"/>
  <p:tag name="KSO_WM_UNIT_ID" val="diagram20169785_3*q_h_i*1_3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LINE_FORE_SCHEMECOLOR_INDEX_BRIGHTNESS" val="0.8"/>
  <p:tag name="KSO_WM_UNIT_LINE_FORE_SCHEMECOLOR_INDEX" val="7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1_3"/>
  <p:tag name="KSO_WM_UNIT_ID" val="diagram20169785_3*q_h_i*1_1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.8"/>
  <p:tag name="KSO_WM_UNIT_LINE_FORE_SCHEMECOLOR_INDEX" val="5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4_3"/>
  <p:tag name="KSO_WM_UNIT_ID" val="diagram20169785_3*q_h_i*1_4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LINE_FORE_SCHEMECOLOR_INDEX_BRIGHTNESS" val="0.8"/>
  <p:tag name="KSO_WM_UNIT_LINE_FORE_SCHEMECOLOR_INDEX" val="8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SUBTYPE" val="d"/>
  <p:tag name="KSO_WM_UNIT_TYPE" val="q_h_i"/>
  <p:tag name="KSO_WM_UNIT_INDEX" val="1_5_3"/>
  <p:tag name="KSO_WM_UNIT_ID" val="diagram20169785_3*q_h_i*1_5_3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9"/>
  <p:tag name="KSO_WM_UNIT_FILL_TYPE" val="1"/>
  <p:tag name="KSO_WM_UNIT_LINE_FORE_SCHEMECOLOR_INDEX_BRIGHTNESS" val="0.8"/>
  <p:tag name="KSO_WM_UNIT_LINE_FORE_SCHEMECOLOR_INDEX" val="9"/>
  <p:tag name="KSO_WM_UNIT_LINE_FILL_TYPE" val="2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1"/>
  <p:tag name="KSO_WM_UNIT_ID" val="diagram20169785_3*q_i*1_1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14"/>
  <p:tag name="KSO_WM_UNIT_FILL_TYPE" val="1"/>
  <p:tag name="KSO_WM_UNIT_LINE_FORE_SCHEMECOLOR_INDEX_BRIGHTNESS" val="0"/>
  <p:tag name="KSO_WM_UNIT_LINE_FORE_SCHEMECOLOR_INDEX" val="14"/>
  <p:tag name="KSO_WM_UNIT_LINE_FILL_TYPE" val="2"/>
  <p:tag name="KSO_WM_UNIT_USESOURCEFORMAT_APPLY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2"/>
  <p:tag name="KSO_WM_UNIT_ID" val="diagram20169785_3*q_i*1_2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3"/>
  <p:tag name="KSO_WM_UNIT_ID" val="diagram20169785_3*q_i*1_3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4"/>
  <p:tag name="KSO_WM_UNIT_ID" val="diagram20169785_3*q_i*1_4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9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4_1"/>
  <p:tag name="KSO_WM_UNIT_ID" val="diagram20169785_3*q_h_i*1_4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5"/>
  <p:tag name="KSO_WM_UNIT_ID" val="diagram20169785_3*q_i*1_5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i"/>
  <p:tag name="KSO_WM_UNIT_INDEX" val="1_6"/>
  <p:tag name="KSO_WM_UNIT_ID" val="diagram20169785_3*q_i*1_6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2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5_1"/>
  <p:tag name="KSO_WM_UNIT_ID" val="diagram20169785_3*q_h_f*1_5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3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4_1"/>
  <p:tag name="KSO_WM_UNIT_ID" val="diagram20169785_3*q_h_f*1_4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4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2_1"/>
  <p:tag name="KSO_WM_UNIT_ID" val="diagram20169785_3*q_h_f*1_2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5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3_1"/>
  <p:tag name="KSO_WM_UNIT_ID" val="diagram20169785_3*q_h_f*1_3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6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发布的良好效果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f"/>
  <p:tag name="KSO_WM_UNIT_INDEX" val="1_1_1"/>
  <p:tag name="KSO_WM_UNIT_ID" val="diagram20169785_3*q_h_f*1_1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TEXT_FILL_FORE_SCHEMECOLOR_INDEX_BRIGHTNESS" val="0.25"/>
  <p:tag name="KSO_WM_UNIT_TEXT_FILL_FORE_SCHEMECOLOR_INDEX" val="13"/>
  <p:tag name="KSO_WM_UNIT_TEXT_FILL_TYPE" val="1"/>
  <p:tag name="KSO_WM_UNIT_USESOURCEFORMAT_APPLY" val="1"/>
</p:tagLst>
</file>

<file path=ppt/tags/tag27.xml><?xml version="1.0" encoding="utf-8"?>
<p:tagLst xmlns:p="http://schemas.openxmlformats.org/presentationml/2006/main">
  <p:tag name="KSO_WM_UNIT_VALUE" val="198*174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4_1"/>
  <p:tag name="KSO_WM_UNIT_ID" val="diagram20169785_3*q_h_x*1_4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28.xml><?xml version="1.0" encoding="utf-8"?>
<p:tagLst xmlns:p="http://schemas.openxmlformats.org/presentationml/2006/main">
  <p:tag name="KSO_WM_UNIT_VALUE" val="182*100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3_1"/>
  <p:tag name="KSO_WM_UNIT_ID" val="diagram20169785_3*q_h_x*1_3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29.xml><?xml version="1.0" encoding="utf-8"?>
<p:tagLst xmlns:p="http://schemas.openxmlformats.org/presentationml/2006/main">
  <p:tag name="KSO_WM_UNIT_VALUE" val="135*127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2_1"/>
  <p:tag name="KSO_WM_UNIT_ID" val="diagram20169785_3*q_h_x*1_2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1_1"/>
  <p:tag name="KSO_WM_UNIT_ID" val="diagram20169785_3*q_h_i*1_1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30.xml><?xml version="1.0" encoding="utf-8"?>
<p:tagLst xmlns:p="http://schemas.openxmlformats.org/presentationml/2006/main">
  <p:tag name="KSO_WM_UNIT_VALUE" val="130*188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1_1"/>
  <p:tag name="KSO_WM_UNIT_ID" val="diagram20169785_3*q_h_x*1_1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31.xml><?xml version="1.0" encoding="utf-8"?>
<p:tagLst xmlns:p="http://schemas.openxmlformats.org/presentationml/2006/main">
  <p:tag name="KSO_WM_UNIT_VALUE" val="164*159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x"/>
  <p:tag name="KSO_WM_UNIT_INDEX" val="1_5_1"/>
  <p:tag name="KSO_WM_UNIT_ID" val="diagram20169785_3*q_h_x*1_5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USESOURCEFORMAT_APPLY" val="1"/>
</p:tagLst>
</file>

<file path=ppt/tags/tag32.xml><?xml version="1.0" encoding="utf-8"?>
<p:tagLst xmlns:p="http://schemas.openxmlformats.org/presentationml/2006/main">
  <p:tag name="KSO_WM_UNIT_VALUE" val="151*159"/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x"/>
  <p:tag name="KSO_WM_UNIT_INDEX" val="1_1"/>
  <p:tag name="KSO_WM_UNIT_ID" val="diagram20169785_3*q_x*1_1"/>
  <p:tag name="KSO_WM_TEMPLATE_CATEGORY" val="diagram"/>
  <p:tag name="KSO_WM_TEMPLATE_INDEX" val="20169785"/>
  <p:tag name="KSO_WM_UNIT_LAYERLEVEL" val="1_1"/>
  <p:tag name="KSO_WM_TAG_VERSION" val="1.0"/>
  <p:tag name="KSO_WM_BEAUTIFY_FLAG" val="#wm#"/>
  <p:tag name="KSO_WM_UNIT_USESOURCEFORMAT_APPLY" val="1"/>
</p:tagLst>
</file>

<file path=ppt/tags/tag33.xml><?xml version="1.0" encoding="utf-8"?>
<p:tagLst xmlns:p="http://schemas.openxmlformats.org/presentationml/2006/main">
  <p:tag name="KSO_WM_SLIDE_ITEM_CNT" val="5"/>
</p:tagLst>
</file>

<file path=ppt/tags/tag34.xml><?xml version="1.0" encoding="utf-8"?>
<p:tagLst xmlns:p="http://schemas.openxmlformats.org/presentationml/2006/main">
  <p:tag name="COMMONDATA" val="eyJjb3VudCI6MzgsImhkaWQiOiI0Mzg0Nzg2NmUyZDAxZDA0NWY1Y2EwNzE0MWQ5NjJiNSIsInVzZXJDb3VudCI6Mzh9"/>
  <p:tag name="commondata" val="eyJjb3VudCI6MzksImhkaWQiOiIxNWMzYjljZjcyOTc2OTQyMDcwZjIyODU0YmExNzk3OSIsInVzZXJDb3VudCI6MX0=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2_1"/>
  <p:tag name="KSO_WM_UNIT_ID" val="diagram20169785_3*q_h_i*1_2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3_1"/>
  <p:tag name="KSO_WM_UNIT_ID" val="diagram20169785_3*q_h_i*1_3_1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LINE_FORE_SCHEMECOLOR_INDEX_BRIGHTNESS" val="-0.35"/>
  <p:tag name="KSO_WM_UNIT_LINE_FORE_SCHEMECOLOR_INDEX" val="14"/>
  <p:tag name="KSO_WM_UNIT_LINE_FILL_TYPE" val="2"/>
  <p:tag name="KSO_WM_UNIT_USESOURCEFORMAT_APPLY" val="1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2_2"/>
  <p:tag name="KSO_WM_UNIT_ID" val="diagram20169785_3*q_h_i*1_2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6"/>
  <p:tag name="KSO_WM_UNIT_FILL_TYPE" val="1"/>
  <p:tag name="KSO_WM_UNIT_LINE_FORE_SCHEMECOLOR_INDEX_BRIGHTNESS" val="0.8"/>
  <p:tag name="KSO_WM_UNIT_LINE_FORE_SCHEMECOLOR_INDEX" val="6"/>
  <p:tag name="KSO_WM_UNIT_LINE_FILL_TYPE" val="2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1_2"/>
  <p:tag name="KSO_WM_UNIT_ID" val="diagram20169785_3*q_h_i*1_1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LINE_FORE_SCHEMECOLOR_INDEX_BRIGHTNESS" val="0.8"/>
  <p:tag name="KSO_WM_UNIT_LINE_FORE_SCHEMECOLOR_INDEX" val="5"/>
  <p:tag name="KSO_WM_UNIT_LINE_FILL_TYPE" val="2"/>
  <p:tag name="KSO_WM_UNIT_USESOURCEFORMAT_APPLY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5_2"/>
  <p:tag name="KSO_WM_UNIT_ID" val="diagram20169785_3*q_h_i*1_5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9"/>
  <p:tag name="KSO_WM_UNIT_FILL_TYPE" val="1"/>
  <p:tag name="KSO_WM_UNIT_LINE_FORE_SCHEMECOLOR_INDEX_BRIGHTNESS" val="0.8"/>
  <p:tag name="KSO_WM_UNIT_LINE_FORE_SCHEMECOLOR_INDEX" val="9"/>
  <p:tag name="KSO_WM_UNIT_LINE_FILL_TYPE" val="2"/>
  <p:tag name="KSO_WM_UNIT_USESOURCEFORMAT_APPLY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q1-1"/>
  <p:tag name="KSO_WM_UNIT_TYPE" val="q_h_i"/>
  <p:tag name="KSO_WM_UNIT_INDEX" val="1_3_2"/>
  <p:tag name="KSO_WM_UNIT_ID" val="diagram20169785_3*q_h_i*1_3_2"/>
  <p:tag name="KSO_WM_TEMPLATE_CATEGORY" val="diagram"/>
  <p:tag name="KSO_WM_TEMPLATE_INDEX" val="20169785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7"/>
  <p:tag name="KSO_WM_UNIT_FILL_TYPE" val="1"/>
  <p:tag name="KSO_WM_UNIT_LINE_FORE_SCHEMECOLOR_INDEX_BRIGHTNESS" val="0.8"/>
  <p:tag name="KSO_WM_UNIT_LINE_FORE_SCHEMECOLOR_INDEX" val="7"/>
  <p:tag name="KSO_WM_UNIT_LINE_FILL_TYPE" val="2"/>
  <p:tag name="KSO_WM_UNIT_USESOURCEFORMAT_APPLY" val="1"/>
</p:tagLst>
</file>

<file path=ppt/theme/theme1.xml><?xml version="1.0" encoding="utf-8"?>
<a:theme xmlns:a="http://schemas.openxmlformats.org/drawingml/2006/main" name="Custom Design">
  <a:themeElements>
    <a:clrScheme name="6_Colored Theme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377790"/>
      </a:accent1>
      <a:accent2>
        <a:srgbClr val="189A80"/>
      </a:accent2>
      <a:accent3>
        <a:srgbClr val="F09C2A"/>
      </a:accent3>
      <a:accent4>
        <a:srgbClr val="D24132"/>
      </a:accent4>
      <a:accent5>
        <a:srgbClr val="564266"/>
      </a:accent5>
      <a:accent6>
        <a:srgbClr val="686868"/>
      </a:accent6>
      <a:hlink>
        <a:srgbClr val="FFFFFF"/>
      </a:hlink>
      <a:folHlink>
        <a:srgbClr val="595959"/>
      </a:folHlink>
    </a:clrScheme>
    <a:fontScheme name="Roboto">
      <a:majorFont>
        <a:latin typeface="Roboto Medium"/>
        <a:ea typeface=""/>
        <a:cs typeface="FontAwesome"/>
      </a:majorFont>
      <a:minorFont>
        <a:latin typeface="Roboto Condensed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自定义 1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4C6B"/>
      </a:accent1>
      <a:accent2>
        <a:srgbClr val="D14E5B"/>
      </a:accent2>
      <a:accent3>
        <a:srgbClr val="1F4C6B"/>
      </a:accent3>
      <a:accent4>
        <a:srgbClr val="D14E5B"/>
      </a:accent4>
      <a:accent5>
        <a:srgbClr val="1F4C6B"/>
      </a:accent5>
      <a:accent6>
        <a:srgbClr val="D14E5B"/>
      </a:accent6>
      <a:hlink>
        <a:srgbClr val="1F4C6B"/>
      </a:hlink>
      <a:folHlink>
        <a:srgbClr val="D14E5B"/>
      </a:folHlink>
    </a:clrScheme>
    <a:fontScheme name="eewkjgmp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mtClean="0">
            <a:solidFill>
              <a:schemeClr val="bg1"/>
            </a:solidFill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1373</Words>
  <Application>WPS 演示</Application>
  <PresentationFormat>宽屏</PresentationFormat>
  <Paragraphs>189</Paragraphs>
  <Slides>20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Arial</vt:lpstr>
      <vt:lpstr>宋体</vt:lpstr>
      <vt:lpstr>Wingdings</vt:lpstr>
      <vt:lpstr>Segoe UI</vt:lpstr>
      <vt:lpstr>微软雅黑</vt:lpstr>
      <vt:lpstr>Calibri</vt:lpstr>
      <vt:lpstr>Wingdings</vt:lpstr>
      <vt:lpstr>Arial Unicode MS</vt:lpstr>
      <vt:lpstr>Arial</vt:lpstr>
      <vt:lpstr>Roboto Condensed</vt:lpstr>
      <vt:lpstr>Segoe Print</vt:lpstr>
      <vt:lpstr>FontAwesome</vt:lpstr>
      <vt:lpstr>Custom Design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guang</cp:lastModifiedBy>
  <cp:revision>152</cp:revision>
  <dcterms:created xsi:type="dcterms:W3CDTF">2023-02-01T08:23:00Z</dcterms:created>
  <dcterms:modified xsi:type="dcterms:W3CDTF">2024-07-09T01:57:19Z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KSOTemplateUUID">
    <vt:lpwstr>v1.0_mb_E9Kx4RdwC61Svj1oUWi0IA==</vt:lpwstr>
  </property>
  <property fmtid="{D5CDD505-2E9C-101B-9397-08002B2CF9AE}" pid="4" name="ICV">
    <vt:lpwstr>60BFB14355C314E96921DA6376DB006D</vt:lpwstr>
  </property>
</Properties>
</file>